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</p:sldMasterIdLst>
  <p:notesMasterIdLst>
    <p:notesMasterId r:id="rId35"/>
  </p:notesMasterIdLst>
  <p:sldIdLst>
    <p:sldId id="2076138903" r:id="rId5"/>
    <p:sldId id="11701" r:id="rId6"/>
    <p:sldId id="2076137680" r:id="rId7"/>
    <p:sldId id="2076138890" r:id="rId8"/>
    <p:sldId id="2076138922" r:id="rId9"/>
    <p:sldId id="1850" r:id="rId10"/>
    <p:sldId id="1873" r:id="rId11"/>
    <p:sldId id="2076138923" r:id="rId12"/>
    <p:sldId id="370" r:id="rId13"/>
    <p:sldId id="259" r:id="rId14"/>
    <p:sldId id="371" r:id="rId15"/>
    <p:sldId id="1874" r:id="rId16"/>
    <p:sldId id="279" r:id="rId17"/>
    <p:sldId id="1879" r:id="rId18"/>
    <p:sldId id="372" r:id="rId19"/>
    <p:sldId id="1851" r:id="rId20"/>
    <p:sldId id="1872" r:id="rId21"/>
    <p:sldId id="1853" r:id="rId22"/>
    <p:sldId id="2076138924" r:id="rId23"/>
    <p:sldId id="1854" r:id="rId24"/>
    <p:sldId id="1877" r:id="rId25"/>
    <p:sldId id="1882" r:id="rId26"/>
    <p:sldId id="275" r:id="rId27"/>
    <p:sldId id="1881" r:id="rId28"/>
    <p:sldId id="276" r:id="rId29"/>
    <p:sldId id="1883" r:id="rId30"/>
    <p:sldId id="1858" r:id="rId31"/>
    <p:sldId id="345" r:id="rId32"/>
    <p:sldId id="2076138908" r:id="rId33"/>
    <p:sldId id="207613892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1046AD6A-7745-452D-9E50-63C4B083E13E}">
          <p14:sldIdLst>
            <p14:sldId id="2076138903"/>
            <p14:sldId id="11701"/>
            <p14:sldId id="2076137680"/>
            <p14:sldId id="2076138890"/>
          </p14:sldIdLst>
        </p14:section>
        <p14:section name="Intro" id="{98FFC8DC-F014-4273-9FA7-AC73A1B0B639}">
          <p14:sldIdLst>
            <p14:sldId id="2076138922"/>
            <p14:sldId id="1850"/>
            <p14:sldId id="1873"/>
            <p14:sldId id="2076138923"/>
          </p14:sldIdLst>
        </p14:section>
        <p14:section name="Architecture" id="{FF703CAD-A355-425F-9856-80E5EDD0102C}">
          <p14:sldIdLst>
            <p14:sldId id="370"/>
            <p14:sldId id="259"/>
            <p14:sldId id="371"/>
            <p14:sldId id="1874"/>
            <p14:sldId id="279"/>
            <p14:sldId id="1879"/>
          </p14:sldIdLst>
        </p14:section>
        <p14:section name="Query Examples" id="{EDB3FE5D-6AFC-46D9-8BBA-B242D124DFDC}">
          <p14:sldIdLst>
            <p14:sldId id="372"/>
            <p14:sldId id="1851"/>
            <p14:sldId id="1872"/>
            <p14:sldId id="1853"/>
            <p14:sldId id="2076138924"/>
            <p14:sldId id="1854"/>
            <p14:sldId id="1877"/>
          </p14:sldIdLst>
        </p14:section>
        <p14:section name="SDK Support" id="{D76B6328-2DB4-4E6A-A210-619068866C87}">
          <p14:sldIdLst>
            <p14:sldId id="1882"/>
            <p14:sldId id="275"/>
            <p14:sldId id="1881"/>
            <p14:sldId id="276"/>
          </p14:sldIdLst>
        </p14:section>
        <p14:section name="Conclusion" id="{4C7F407A-2FEC-4999-A3C7-790D8F8D57DF}">
          <p14:sldIdLst>
            <p14:sldId id="1883"/>
            <p14:sldId id="1858"/>
            <p14:sldId id="345"/>
            <p14:sldId id="2076138908"/>
            <p14:sldId id="20761389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C52F09-024C-EC14-6721-626068264166}" name="Nandeesh Swami" initials="NS" userId="S::nsuhas@microsoft.com::2ec5e283-7222-4520-a1d2-f8ee2bff5abf" providerId="AD"/>
  <p188:author id="{E3CA262B-72DB-7ED8-A9E8-77F8AD955A2A}" name="Luca Spolidoro (HE/HIM)" initials="LS(" userId="S::lucaspol@microsoft.com::a324a8f9-4ed4-4ccb-867d-b81c2ece41a7" providerId="AD"/>
  <p188:author id="{6BBA6A39-6018-C805-E48D-0A7493CA642F}" name="Darrin Smith (TEKsystems, Inc.)" initials="DS(I" userId="S::v-dasm@microsoft.com::87cce896-5900-4422-8520-68df75fd703a" providerId="AD"/>
  <p188:author id="{83BB2143-A664-B61B-3D2E-9F919AF45413}" name="Didun Ayodeji" initials="DA" userId="S::dayodeji@microsoft.com::827ff199-320a-4070-85cc-bf3ab9bde222" providerId="AD"/>
  <p188:author id="{595E726C-6294-CEC9-06F2-D81FE1FD4469}" name="Maria Carolina Bonilla Arias (ALLYIS INC)" initials="MCBA(I" userId="S::v-mbonillaar@microsoft.com::d6b748c1-0a89-4cfb-9a69-1fb9d477b895" providerId="AD"/>
  <p188:author id="{C6D902A6-A99B-7B58-0923-BB028A002BC0}" name="Siddhi Jain" initials="SJ" userId="S::siddhijain@microsoft.com::13edf158-609c-4dcc-914f-c48c9fec27f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F2F2F"/>
    <a:srgbClr val="505050"/>
    <a:srgbClr val="E1E2E7"/>
    <a:srgbClr val="DAD7DF"/>
    <a:srgbClr val="000000"/>
    <a:srgbClr val="1A1A1A"/>
    <a:srgbClr val="B8C2D9"/>
    <a:srgbClr val="6C1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3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Benson" userId="d38b912c-55d0-44ce-a085-5a039627a8b5" providerId="ADAL" clId="{836D1430-2B28-41A8-94F8-6C2C5F3DF058}"/>
    <pc:docChg chg="undo custSel modSld">
      <pc:chgData name="Andrew Benson" userId="d38b912c-55d0-44ce-a085-5a039627a8b5" providerId="ADAL" clId="{836D1430-2B28-41A8-94F8-6C2C5F3DF058}" dt="2022-06-03T20:45:55.441" v="15" actId="478"/>
      <pc:docMkLst>
        <pc:docMk/>
      </pc:docMkLst>
      <pc:sldChg chg="addSp delSp modSp mod">
        <pc:chgData name="Andrew Benson" userId="d38b912c-55d0-44ce-a085-5a039627a8b5" providerId="ADAL" clId="{836D1430-2B28-41A8-94F8-6C2C5F3DF058}" dt="2022-06-03T20:45:55.441" v="15" actId="478"/>
        <pc:sldMkLst>
          <pc:docMk/>
          <pc:sldMk cId="383206734" sldId="2076138903"/>
        </pc:sldMkLst>
        <pc:spChg chg="add del mod">
          <ac:chgData name="Andrew Benson" userId="d38b912c-55d0-44ce-a085-5a039627a8b5" providerId="ADAL" clId="{836D1430-2B28-41A8-94F8-6C2C5F3DF058}" dt="2022-06-03T20:45:55.441" v="15" actId="478"/>
          <ac:spMkLst>
            <pc:docMk/>
            <pc:sldMk cId="383206734" sldId="2076138903"/>
            <ac:spMk id="3" creationId="{DC281AF2-6B3C-9C77-FA0D-D12A8A7B24D8}"/>
          </ac:spMkLst>
        </pc:spChg>
        <pc:spChg chg="add del mod">
          <ac:chgData name="Andrew Benson" userId="d38b912c-55d0-44ce-a085-5a039627a8b5" providerId="ADAL" clId="{836D1430-2B28-41A8-94F8-6C2C5F3DF058}" dt="2022-06-03T20:45:53.738" v="13" actId="478"/>
          <ac:spMkLst>
            <pc:docMk/>
            <pc:sldMk cId="383206734" sldId="2076138903"/>
            <ac:spMk id="5" creationId="{B8BF0FAC-8B5E-4A6C-3309-303FCD637EBF}"/>
          </ac:spMkLst>
        </pc:spChg>
        <pc:spChg chg="add del mod">
          <ac:chgData name="Andrew Benson" userId="d38b912c-55d0-44ce-a085-5a039627a8b5" providerId="ADAL" clId="{836D1430-2B28-41A8-94F8-6C2C5F3DF058}" dt="2022-06-03T20:45:52.497" v="11" actId="478"/>
          <ac:spMkLst>
            <pc:docMk/>
            <pc:sldMk cId="383206734" sldId="2076138903"/>
            <ac:spMk id="7" creationId="{07288A30-1BF5-060C-80F2-0B8BB4390DF5}"/>
          </ac:spMkLst>
        </pc:spChg>
        <pc:spChg chg="add del">
          <ac:chgData name="Andrew Benson" userId="d38b912c-55d0-44ce-a085-5a039627a8b5" providerId="ADAL" clId="{836D1430-2B28-41A8-94F8-6C2C5F3DF058}" dt="2022-06-03T20:45:51.473" v="9" actId="478"/>
          <ac:spMkLst>
            <pc:docMk/>
            <pc:sldMk cId="383206734" sldId="2076138903"/>
            <ac:spMk id="8" creationId="{AFE0B71B-EA95-45BE-9F03-09D3D27C2BB8}"/>
          </ac:spMkLst>
        </pc:spChg>
        <pc:spChg chg="add del">
          <ac:chgData name="Andrew Benson" userId="d38b912c-55d0-44ce-a085-5a039627a8b5" providerId="ADAL" clId="{836D1430-2B28-41A8-94F8-6C2C5F3DF058}" dt="2022-06-03T20:45:52.497" v="11" actId="478"/>
          <ac:spMkLst>
            <pc:docMk/>
            <pc:sldMk cId="383206734" sldId="2076138903"/>
            <ac:spMk id="9" creationId="{3B5E6D8F-93E5-4155-9CE8-7A9A7F9F7484}"/>
          </ac:spMkLst>
        </pc:spChg>
        <pc:spChg chg="add del">
          <ac:chgData name="Andrew Benson" userId="d38b912c-55d0-44ce-a085-5a039627a8b5" providerId="ADAL" clId="{836D1430-2B28-41A8-94F8-6C2C5F3DF058}" dt="2022-06-03T20:45:53.738" v="13" actId="478"/>
          <ac:spMkLst>
            <pc:docMk/>
            <pc:sldMk cId="383206734" sldId="2076138903"/>
            <ac:spMk id="10" creationId="{D64CD346-6F08-4464-808B-FEC0A5DAD6AF}"/>
          </ac:spMkLst>
        </pc:spChg>
        <pc:spChg chg="add del">
          <ac:chgData name="Andrew Benson" userId="d38b912c-55d0-44ce-a085-5a039627a8b5" providerId="ADAL" clId="{836D1430-2B28-41A8-94F8-6C2C5F3DF058}" dt="2022-06-03T20:45:55.441" v="15" actId="478"/>
          <ac:spMkLst>
            <pc:docMk/>
            <pc:sldMk cId="383206734" sldId="2076138903"/>
            <ac:spMk id="11" creationId="{D99FFF69-12BF-4827-B2FB-62D556F0312E}"/>
          </ac:spMkLst>
        </pc:spChg>
        <pc:spChg chg="add del mod">
          <ac:chgData name="Andrew Benson" userId="d38b912c-55d0-44ce-a085-5a039627a8b5" providerId="ADAL" clId="{836D1430-2B28-41A8-94F8-6C2C5F3DF058}" dt="2022-06-03T20:45:51.473" v="9" actId="478"/>
          <ac:spMkLst>
            <pc:docMk/>
            <pc:sldMk cId="383206734" sldId="2076138903"/>
            <ac:spMk id="15" creationId="{9A4D907B-2DBF-869B-321E-D3C1E41DDB20}"/>
          </ac:spMkLst>
        </pc:spChg>
      </pc:sldChg>
    </pc:docChg>
  </pc:docChgLst>
  <pc:docChgLst>
    <pc:chgData name="Luca Spolidoro (HE/HIM)" userId="a324a8f9-4ed4-4ccb-867d-b81c2ece41a7" providerId="ADAL" clId="{6B966918-ECDF-410E-BE58-A50E32D88DC3}"/>
    <pc:docChg chg="modSld">
      <pc:chgData name="Luca Spolidoro (HE/HIM)" userId="a324a8f9-4ed4-4ccb-867d-b81c2ece41a7" providerId="ADAL" clId="{6B966918-ECDF-410E-BE58-A50E32D88DC3}" dt="2022-05-19T23:58:00.049" v="16" actId="6549"/>
      <pc:docMkLst>
        <pc:docMk/>
      </pc:docMkLst>
      <pc:sldChg chg="modAnim">
        <pc:chgData name="Luca Spolidoro (HE/HIM)" userId="a324a8f9-4ed4-4ccb-867d-b81c2ece41a7" providerId="ADAL" clId="{6B966918-ECDF-410E-BE58-A50E32D88DC3}" dt="2022-05-19T23:52:03.324" v="0"/>
        <pc:sldMkLst>
          <pc:docMk/>
          <pc:sldMk cId="1971359848" sldId="345"/>
        </pc:sldMkLst>
      </pc:sldChg>
      <pc:sldChg chg="modSp mod">
        <pc:chgData name="Luca Spolidoro (HE/HIM)" userId="a324a8f9-4ed4-4ccb-867d-b81c2ece41a7" providerId="ADAL" clId="{6B966918-ECDF-410E-BE58-A50E32D88DC3}" dt="2022-05-19T23:58:00.049" v="16" actId="6549"/>
        <pc:sldMkLst>
          <pc:docMk/>
          <pc:sldMk cId="1275163447" sldId="1858"/>
        </pc:sldMkLst>
        <pc:spChg chg="mod">
          <ac:chgData name="Luca Spolidoro (HE/HIM)" userId="a324a8f9-4ed4-4ccb-867d-b81c2ece41a7" providerId="ADAL" clId="{6B966918-ECDF-410E-BE58-A50E32D88DC3}" dt="2022-05-19T23:58:00.049" v="16" actId="6549"/>
          <ac:spMkLst>
            <pc:docMk/>
            <pc:sldMk cId="1275163447" sldId="1858"/>
            <ac:spMk id="5" creationId="{F545D7CF-358A-46AE-BE36-6BFFF6D02219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726 0 24575,'-1'1'0,"0"-1"0,1 1 0,-1-1 0,0 1 0,0-1 0,0 1 0,1-1 0,-1 0 0,0 1 0,0-1 0,0 0 0,0 0 0,0 0 0,1 0 0,-1 1 0,0-1 0,0 0 0,0-1 0,0 1 0,-2 0 0,3-2 0,13 2 0,3 4 0,0-1 0,0 2 0,-1 0 0,19 9 0,59 33 0,-81-41 0,8 7 0,-1-1 0,0 2 0,-1 1 0,-1 0 0,0 1 0,-1 1 0,-1 0 0,0 1 0,-2 1 0,0 0 0,-1 1 0,-1 0 0,0 1 0,-2 0 0,8 27 0,-15-42 0,-1 0 0,0 1 0,-1-1 0,1 1 0,-1 0 0,0-1 0,-1 1 0,0-1 0,0 1 0,0-1 0,-1 0 0,0 1 0,0-1 0,0 0 0,-1 0 0,-6 11 0,-7 7 0,0 0 0,-29 32 0,36-45 0,-4 4 0,-1 0 0,-1-1 0,0 0 0,-1-1 0,-29 17 0,9-10 0,-69 28 0,17-9 0,51-21 0,-1-2 0,-61 17 0,64-25 0,0-1 0,-45 2 0,62-8 0,-1-1 0,1-1 0,-1 0 0,1-2 0,0 0 0,-22-7 0,21 4 0,0 0 0,0-2 0,1 0 0,0-1 0,1 0 0,0-2 0,-17-13 0,27 18 0,1 0 0,0 0 0,0-1 0,0 0 0,0 0 0,1 0 0,1-1 0,-1 1 0,1-1 0,0 0 0,1-1 0,0 1 0,0-1 0,1 1 0,0-1 0,0 0 0,1 0 0,0-9 0,1-3 0,1 0 0,1 1 0,1-1 0,1 0 0,1 1 0,0 0 0,2 0 0,0 1 0,14-26 0,-17 38 0,0 1 0,1 0 0,0 0 0,0 1 0,1-1 0,-1 1 0,1 1 0,0-1 0,0 1 0,1 0 0,-1 0 0,1 1 0,0 0 0,10-3 0,11-3 0,1 1 0,39-5 0,-34 7 0,69-18 0,-102 24 0,0 0 0,0-1 0,-1 0 0,1 1 0,0-1 0,0 1 0,-1-1 0,1 0 0,0 1 0,-1-1 0,1 0 0,-1 0 0,1 0 0,-1 0 0,0 1 0,1-1 0,-1 0 0,0 0 0,1 0 0,-1 0 0,0 0 0,0 0 0,0 0 0,0 0 0,0 0 0,0 0 0,0 1 0,0-1 0,0 0 0,-1 0 0,1 0 0,0 0 0,-1 0 0,1 0 0,-1-1 0,-16-6 0,-1 0 0,0 1 0,-1 1 0,1 1 0,-34-5 0,-2-2 0,-77-25 0,127 35 0,8 3 0,18 3 0,35 7 0,-24-2 0,15 2 0,-1 3 0,83 35 0,-129-48 0,1-1 0,-1 1 0,0 0 0,1-1 0,-1 1 0,0 0 0,1 0 0,-1-1 0,0 1 0,0 0 0,0 0 0,0 1 0,0-1 0,0 0 0,0 0 0,0 0 0,0 1 0,-1-1 0,1 0 0,0 1 0,-1-1 0,1 1 0,-1-1 0,0 0 0,1 1 0,-1-1 0,0 1 0,0-1 0,0 1 0,0-1 0,0 1 0,0-1 0,0 1 0,-1 2 0,-3 3 0,1 0 0,-1-1 0,0 0 0,0 1 0,0-2 0,-8 8 0,8-9 0,0 1 0,0 0 0,1 0 0,-1 0 0,1 0 0,0 0 0,-3 9 0,4 0-1365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24575,'2'1'0,"-1"0"0,1-1 0,0 1 0,-1 0 0,1 1 0,-1-1 0,3 2 0,-1 0 0,3 2 0,-1 1 0,0-1 0,0 1 0,0 0 0,-1 0 0,1 1 0,-2 0 0,1-1 0,-1 1 0,5 14 0,0 6 0,7 44 0,-15-68 0,19 157-1365,-18-146-5461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24575,'1'0'0,"-1"0"0,1 0 0,0 1 0,-1-1 0,1 0 0,0 0 0,-1 0 0,1 1 0,-1-1 0,1 0 0,-1 1 0,1-1 0,-1 0 0,0 1 0,1-1 0,0 1 0,-1 0 0,0-1 0,1 0 0,-1 1 0,0-1 0,1 1 0,-1-1 0,0 2 0,0-2 0,0 1 0,1 0 0,2 20 0,-3-19 0,1 180 0,-3-125 0,2-35 0,0-7 0,0 0 0,-1 0 0,-5 20 0,6-34-42,0-1-1,0 1 0,0 0 1,0-1-1,0 1 0,-1-1 1,1 1-1,0-1 0,0 1 1,-1 0-1,1-1 0,0 1 1,0-1-1,-1 1 0,1-1 1,0 0-1,-1 1 0,0-1 1,1 0-1,-1 1 0,1 0 1,-1-1-1,1 0 0,0 0 1,-1 1-1,0-1 0,0 0 1,1 0-1,-1 0 0,1 0 1,-2 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 88 24575,'1'0'0,"-1"0"0,0 0 0,0 0 0,0 0 0,1 0 0,-1 1 0,1-1 0,-1 0 0,0 1 0,0-1 0,0 0 0,1 0 0,-1 0 0,0 1 0,0-1 0,0 0 0,0 0 0,0 0 0,0 1 0,0-1 0,1 0 0,-1 0 0,0 1 0,0-1 0,0 1 0,0-1 0,0 0 0,0 0 0,0 1 0,0-1 0,0 0 0,0 0 0,0 1 0,0-1 0,-1 0 0,1 0 0,0 1 0,0-1 0,0 0 0,0 1 0,-3 0 0,1 0 0,-1 0 0,0-1 0,1 1 0,-1-1 0,0 1 0,0-1 0,1 0 0,-1 0 0,1 0 0,-6-2 0,3 2 0,-21-2 0,-45-12 0,-25-12 0,82 22 0,-47-16 0,31 10 0,-45-11 0,70 20 0,2 1 0,1-1 0,-1 1 0,0-1 0,0 1 0,0 0 0,1 0 0,-1 0 0,0 0 0,-4 1 0,7-1-35,0 0 0,0 0 0,0 1 0,0-1 0,0 0 0,-1 0 0,1 0 0,0 0 0,0 0 0,0 0 0,0 0 0,0 0 0,0 1 0,0-1 0,0 0 0,-1 0 0,1 0 0,0 0 0,0 0 0,0 1 0,0-1 0,0 0 0,0 0 0,0 0 0,0 0 0,0 0 0,0 1 0,0-1 0,0 0 0,0 1 0,0-1 0,0 0 0,0 0 0,0 0 0,0 0 0,0 1 0,0-1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29 24575,'0'-1'0,"0"1"0,0 0 0,0 0 0,1-1 0,-1 1 0,0 0 0,0 0 0,0-1 0,0 1 0,1 0 0,-1 0 0,0-1 0,0 1 0,1 0 0,-1 0 0,1 0 0,-1 0 0,0-1 0,0 1 0,1 0 0,-1 0 0,0 0 0,1-1 0,0 1 0,-1 0 0,0 0 0,1 0 0,0 0 0,-1 0 0,0 0 0,1-1 0,-1 1 0,0 0 0,1 0 0,-1 0 0,0-1 0,1 1 0,-1 0 0,0-1 0,0 1 0,1 0 0,-1 0 0,1-1 0,-1 0 0,0 1 0,0 0 0,0-1 0,0 1 0,1 0 0,-1-1 0,0 1 0,0-1 0,0 0 0,0 0 0,0 1 0,-1-1 0,1 0 0,0 1 0,0-1 0,-1 0 0,0 1 0,1-1 0,0 1 0,-1-1 0,1 1 0,-1-1 0,1 0 0,-1 1 0,1-1 0,-1 1 0,0 0 0,1-1 0,-1 1 0,1 0 0,-1 0 0,0-1 0,1 1 0,-1 0 0,0 0 0,0 0 0,1 0 0,-1 0 0,-1 0 0,-21-1 0,9 2 0,0 1 0,-27 7 0,34-6 0,-1-1 0,1 1 0,0 1 0,0-1 0,0 1 0,-11 8 0,16-10 0,-1 0 0,1 0 0,0 0 0,0 0 0,0 1 0,1-1 0,-1 0 0,0 1 0,1-1 0,0 1 0,-1 0 0,2-1 0,-1 1 0,-1 5 0,1-4 0,1 0 0,0 0 0,0 0 0,0 0 0,1 0 0,-1 0 0,1 0 0,0-1 0,0 1 0,2 3 0,1 3 0,1 0 0,1-1 0,-1 1 0,2-1 0,-1-1 0,16 17 0,33 26 0,-45-42 0,2 0 0,-1-1 0,18 9 0,-26-16 12,0 0 1,-1 0-1,1 1 0,0-1 0,0-1 0,1 1 1,-2-1-1,2 0 0,-1 1 0,0-1 0,0 0 1,0-1-1,0 1 0,0 0 0,0-1 0,1 0 0,-2 1 1,1-2-1,0 1 0,0 0 0,0 0 0,-1-1 1,1 0-1,-1 0 0,1 1 0,-1-1 0,4-3 1,0-2-203,0 1 0,0-1 1,0 0-1,-1-1 0,0 0 1,-1 1-1,0-1 1,4-11-1,-1 0-6636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0 24575,'0'0'0,"0"0"0,0 0 0,0 0 0,0 0 0,0 0 0,0 0 0,0 0 0,0 0 0,1 0 0,-1 0 0,0 0 0,0 0 0,0 0 0,0 0 0,0 0 0,0 0 0,0 0 0,0 1 0,0-1 0,0 0 0,0 0 0,0 0 0,0 0 0,1 0 0,-1 0 0,0 0 0,0 0 0,0 0 0,0 0 0,0 0 0,0 0 0,0 0 0,0 0 0,0 0 0,0 1 0,0-1 0,0 0 0,0 0 0,1 0 0,-1 0 0,0 0 0,0 0 0,0 0 0,0 0 0,-1 0 0,1 0 0,0 0 0,0 0 0,0 1 0,0-1 0,0 0 0,0 0 0,0 0 0,0 0 0,0 0 0,0 0 0,0 0 0,0 0 0,0 0 0,-1 0 0,1 0 0,0 0 0,0 0 0,0 0 0,0 0 0,0 0 0,0 1 0,0-1 0,0 0 0,-4 5 0,-1-2 0,0 0 0,1-1 0,-1 0 0,0-1 0,0 1 0,-10 1 0,-33 3 0,35-4 0,-63 0-1365,59-3-5461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35 659 24575,'-3'1'0,"-6"-3"0,-2-5 0,7 4 0,3 1 0,-1-1 0,0 0 0,1 0 0,1 0 0,-2 0 0,2 0 0,2 0 0,-2 1 0,1-1 0,1 0 0,3-4 0,0 2 0,0 1 0,2-1 0,0 1 0,-1 0 0,3 0 0,17-8 0,5 1 0,-1 2 0,3-1 0,1 0 0,43-8 0,8 1 0,2 0 0,150-20 0,201-19 0,630-53-321,16 18-1,623-11-1235,22 43 0,-848 40 1557,2 12 0,1697 59 0,-1274 19 49,-26 39-296,-765-52-145,-8 7-1,579 104 1,-813-118 2529,335 82-1,-427-84-1597,-159-42-486,0 0 1,-2 1-1,0 0 1,-2 0-1,22 14 0,-38-21-53,0 0 0,-1 0 0,1 0 0,0 0 0,-1 0 0,1 0 0,-2 0 0,2 0 0,-2 1 0,0-1 0,0 0 0,2 0 0,-4 0 0,2 1 0,0-1 0,0 0 0,-2 0 0,2 0 0,-2 0 0,2 0 0,-1 1 0,-1-1 0,0 0 0,1 0 0,-1 0 0,-1 1 0,-2-1 0,1 0 0,1 0 0,-2 0 0,2 0 0,-2 0 0,0 0 0,1 0 0,-1 0 0,0-1 0,0 1 0,0-1 0,0 0 0,0 1 0,0-1 0,0 0 0,0 0 0,0 0 0,-5 0 0,-45-1 0,1-2 0,-1 0 0,1-1 0,-75-9 0,62 7 0,-491-53 0,-584-49 0,1029 101 0,291 15 0,408 31 0,229 12 0,-805-51 0,57 4 0,97 1 0,-146-5 0,1 0 0,-1-1 0,1 0 0,-1 0 0,0 0 0,-1 0 0,2 0 0,-3-2 0,1 1 0,25-4 0,-34 4 0,-1 1 0,0-2 0,-1 2 0,1-1 0,0-1 0,-2 1 0,0 0 0,2-1 0,-4 1 0,2-1 0,0 1 0,-2-1 0,1 0 0,-1 1 0,-1-2 0,1 2 0,0-6 0,2-5 0,-1 0 0,-4-24 0,0 11 0,12-49 0,-2 43 0,-7-1 0,-3 0 0,-17-45 0,11 70 0,0 0 0,-2-1 0,0 1 0,-2 0 0,-2 0 0,0 0 0,-21-10 0,21 12 0,0 1 0,1-1 0,-3 2 0,-1-1 0,2 0 0,-4 1 0,2 0 0,-2 0 0,0 0 0,-26-4 0,41 8 0,2 0 0,0 0 0,-2 0 0,2 0 0,-1-1 0,1 1 0,0 0 0,-2 0 0,2 0 0,-2 0 0,2 0 0,0 0 0,-1 0 0,1 0 0,-2 0 0,2 0 0,-2 0 0,2 0 0,-1 0 0,1 0 0,0 0 0,-2 0 0,2 0 0,-2 0 0,2 1 0,0-1 0,-1 0 0,1 0 0,-2 0 0,-1 8 0,19 12 0,-12-17 0,105 108 0,175 121 0,-128-137 296,-90-58-850,-8 1 1,48 42-1,-95-69-6272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99 24575,'-17'-15'0,"11"10"0,-1 0 0,1-1 0,0 0 0,-5-7 0,10 11 0,0 1 0,0 0 0,0-1 0,0 1 0,0 0 0,1-1 0,-1 1 0,1-1 0,-1 1 0,1-1 0,-1 1 0,1-1 0,0 0 0,0 1 0,0-1 0,0 1 0,0-1 0,0 0 0,0 1 0,0-1 0,1 1 0,-1-1 0,1 1 0,-1-1 0,1 1 0,1-3 0,-2 3 0,0 1 0,0 0 0,1-1 0,-1 1 0,0 0 0,0 0 0,0-1 0,1 1 0,-1 0 0,0 0 0,0-1 0,1 1 0,-1 0 0,0 0 0,0 0 0,1 0 0,-1-1 0,0 1 0,1 0 0,-1 0 0,0 0 0,1 0 0,-1 0 0,0 0 0,1 0 0,-1 0 0,0 0 0,1 0 0,-1 0 0,0 0 0,1 0 0,-1 0 0,0 0 0,1 0 0,9 10 0,-8-8 0,0 1 0,-1-1 0,1 1 0,-1-1 0,0 1 0,0 0 0,0-1 0,0 5 0,0-6 0,-1 0 0,0 1 0,0-1 0,0 0 0,0 1 0,0-1 0,0 1 0,0-1 0,-1 0 0,1 1 0,0-1 0,-1 0 0,1 1 0,-1-1 0,0 0 0,1 0 0,-1 1 0,0-1 0,0 0 0,0 0 0,1 0 0,-1 0 0,0 0 0,-1 0 0,1 0 0,0 0 0,0-1 0,0 1 0,0 0 0,-1-1 0,1 1 0,0-1 0,0 1 0,-1-1 0,1 0 0,-1 1 0,1-1 0,0 0 0,-1 0 0,1 0 0,0 0 0,-1 0 0,1 0 0,-3-1 0,1 0 0,0 1 0,-1-1 0,1-1 0,0 1 0,0 0 0,0-1 0,0 1 0,0-1 0,1 0 0,-1 0 0,0 0 0,1-1 0,-1 1 0,1 0 0,0-1 0,0 0 0,0 1 0,-2-5 0,4 7 0,-1 0 0,1-1 0,0 1 0,0-1 0,-1 1 0,1-1 0,0 1 0,0-1 0,-1 1 0,1-1 0,0 1 0,0-1 0,0 1 0,0-1 0,0 1 0,0-1 0,0 1 0,0-1 0,0 1 0,0-1 0,0 1 0,0-1 0,0 1 0,0-1 0,1 1 0,-1-1 0,0 1 0,0-1 0,1 1 0,-1 0 0,0-1 0,1 0 0,0 1 0,0-1 0,0 1 0,0 0 0,1 0 0,-1 0 0,0-1 0,0 1 0,0 0 0,0 1 0,0-1 0,0 0 0,0 0 0,1 0 0,0 1 0,35 14 0,-7 5 0,-19-12 0,0-1 0,0-1 0,15 7 0,-26-13 0,0 0 0,0 0 0,1 0 0,-1 0 0,0 0 0,0 0 0,0 0 0,0 0 0,0 0 0,0 0 0,0 0 0,0 0 0,1 0 0,-1-1 0,0 1 0,0 0 0,0 0 0,0 0 0,0 0 0,0 0 0,0 0 0,0 0 0,0 0 0,0 0 0,0-1 0,0 1 0,0 0 0,0 0 0,0 0 0,0 0 0,0 0 0,0 0 0,0 0 0,0 0 0,0-1 0,0 1 0,0 0 0,0 0 0,0 0 0,0 0 0,0 0 0,0 0 0,0 0 0,0-1 0,0 1 0,0 0 0,0 0 0,0 0 0,0 0 0,0 0 0,0 0 0,-1 0 0,1 0 0,0 0 0,0 0 0,0 0 0,0-1 0,0 1 0,0 0 0,0 0 0,0 0 0,0 0 0,-1 0 0,1 0 0,-9-8 0,2 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134 121 24575,'-22'-18'0,"18"15"0,-1-1 0,1 1 0,-1-1 0,1 0 0,0 0 0,0-1 0,1 1 0,-5-8 0,6 10 0,1 0 0,0 0 0,0 0 0,0 0 0,0 0 0,0 0 0,1 0 0,-1 0 0,1 0 0,-1-1 0,1 1 0,0 0 0,0 0 0,0 0 0,0 0 0,0-1 0,0 1 0,1 0 0,-1 0 0,1 0 0,-1 0 0,1-1 0,0 1 0,0 0 0,1-2 0,-2 3 0,1 1 0,-1 0 0,0 0 0,0 0 0,0 0 0,0 0 0,0-1 0,0 1 0,0 0 0,0 0 0,1 0 0,-1 0 0,0 0 0,0 0 0,0 0 0,0 0 0,0-1 0,1 1 0,-1 0 0,0 0 0,0 0 0,0 0 0,0 0 0,1 0 0,-1 0 0,0 0 0,0 0 0,0 0 0,0 0 0,0 0 0,1 0 0,-1 0 0,0 0 0,0 0 0,0 0 0,0 0 0,1 1 0,-1-1 0,0 0 0,0 0 0,0 0 0,0 0 0,0 0 0,1 0 0,-1 0 0,0 0 0,0 1 0,0-1 0,6 11 0,-1 14 0,-5-21 0,0-1 0,0 1 0,-1 0 0,1-1 0,-1 1 0,0-1 0,0 1 0,0-1 0,0 1 0,-1-1 0,1 0 0,-1 0 0,0 1 0,-4 4 0,5-7 0,0 0 0,0 0 0,0 0 0,0-1 0,0 1 0,0 0 0,0-1 0,0 1 0,0 0 0,0-1 0,0 1 0,-1-1 0,1 0 0,0 1 0,0-1 0,-1 0 0,1 0 0,-2 0 0,1 0 0,1-1 0,-1 1 0,0-1 0,0 1 0,0-1 0,0 0 0,1 0 0,-1 0 0,0 0 0,1 0 0,-1 0 0,1 0 0,-1 0 0,1-1 0,-2-1 0,-11-22 0,12 13 0,3 12 0,-1 0 0,0 0 0,1-1 0,-1 1 0,0 0 0,1 0 0,-1 0 0,0 0 0,1 0 0,-1 0 0,1 0 0,-1 0 0,0 0 0,1 0 0,-1 0 0,1 0 0,-1 0 0,0 0 0,1 0 0,-1 0 0,0 0 0,1 1 0,-1-1 0,0 0 0,1 0 0,-1 0 0,0 1 0,1-1 0,-1 0 0,0 0 0,1 1 0,4 3 0,0 0 0,0 0 0,-1 1 0,0-1 0,1 1 0,-2 0 0,1 0 0,0 1 0,3 7 0,12 17 0,-28-51 0,8 21 0,1-1 0,0 0 0,-1 0 0,1 0 0,0 0 0,-1 0 0,1 1 0,0-1 0,0 0 0,0 0 0,0 0 0,0 0 0,0 0 0,0 0 0,0 0 0,0 0 0,0 1 0,0-1 0,1 0 0,-1 0 0,0 0 0,1-1 0,0 2 10,-1 0 0,1 0 0,-1 0 0,1 0 0,-1 0 0,1 0 0,-1 0 0,0 0 0,1 0 0,-1 0 0,1 0 0,-1 0 0,1 0 0,-1 1 0,1-1 0,-1 0 0,1 0 0,-1 1 0,0-1 0,1 0 0,-1 0 0,0 1 0,1-1 0,-1 0 0,0 1 0,1-1 0,-1 1 0,0-1 0,1 0 0,-1 1 0,0-1 0,0 1 0,1 0 0,-1-1-43,0 0 0,0 1 0,0-1 0,0 0 1,0 1-1,0-1 0,0 0 0,0 1 1,0-1-1,1 0 0,-1 1 0,0-1 0,0 0 1,0 0-1,1 1 0,-1-1 0,0 0 1,0 0-1,1 0 0,-1 1 0,0-1 0,1 0 1,-1 0-1,0 0 0,0 0 0,1 1 0,-1-1 1,0 0-1,1 0 0,-1 0 0,0 0 1,1 0-1,-1 0 0,0 0 0,1 0 0,-1 0 1,0 0-1,1 0 0,-1 0 0,0 0 1,1 0-1,-1-1 0,0 1 0,1 0 0,-1 0 1,0 0-1,0 0 0,1-1 0,-1 1 1,0 0-1,1-1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24575,'0'4'0,"0"-1"0,0 0 0,0 0 0,0 0 0,-1 1 0,1-1 0,-1 0 0,-2 5 0,2-3 0,-2 32 0,1-45 0,-1-21 0,3 28 0,0 1 0,0-1 0,0 1 0,0-1 0,0 0 0,0 1 0,0-1 0,0 0 0,0 1 0,1-1 0,-1 0 0,0 1 0,0-1 0,1 0 0,-1 1 0,0-1 0,0 1 0,1-1 0,-1 1 0,1-1 0,-1 1 0,1-1 0,-1 1 0,1-1 0,-1 1 0,1-1 0,-1 1 0,1 0 0,-1-1 0,1 1 0,0 0 0,-1 0 0,1-1 0,0 1 0,0 0 0,0 1 0,-1-1 0,1 1 0,0-1 0,-1 1 0,1-1 0,0 1 0,-1 0 0,1-1 0,-1 1 0,1 0 0,-1-1 0,1 1 0,-1 0 0,0-1 0,1 1 0,-1 0 0,0 0 0,1 0 0,-1-1 0,0 1 0,0 0 0,0 0 0,0 0 0,0 0 0,0-1 0,0 1 0,0 1 0,0-1 0,0-1 0,0 1 0,0-1 0,0 1 0,0-1 0,0 1 0,0-1 0,-1 1 0,1-1 0,0 1 0,0-1 0,0 1 0,-1-1 0,1 1 0,0-1 0,0 1 0,-1-1 0,1 1 0,-1-1 0,1 0 0,0 1 0,-1-1 0,1 0 0,-1 1 0,1-1 0,-1 0 0,1 1 0,-1-1 0,1 0 0,-1 0 0,1 0 0,-1 0 0,1 1 0,-1-1 0,1 0 0,-1 0 0,1 0 0,-1 0 0,1 0 0,-1 0 0,1 0 0,-1 0 0,1-1 0,-1 1 0,1 0 0,-1 0 0,1 0 0,-1 0 0,1-1 0,-1 1 0,1 0 0,-1-1 0,1 1 0,-1 0 0,0-1 0,-17-12 0,18 13 0,-1 0 0,1-1 0,-1 1 0,1 0 0,-1 0 0,1-1 0,-1 1 0,1 0 0,0-1 0,-1 1 0,1 0 0,0-1 0,-1 1 0,1-1 0,0 1 0,-1 0 0,1-1 0,0 1 0,0-1 0,0 1 0,-1-1 0,1 1 0,0-1 0,0 1 0,0-1 0,0 1 0,0-1 0,0 1 0,0-1 0,0 1 0,0-1 0,0 1 0,0-1 0,0 1 0,0-1 0,1 1 0,-1-1 0,1 0 0,0 1 0,-1 0 0,1 0 0,0 0 0,0 0 0,0 0 0,-1 0 0,1 0 0,0 0 0,0 0 0,0 1 0,-1-1 0,1 0 0,0 0 0,0 1 0,-1-1 0,1 0 0,0 1 0,0-1 0,-1 1 0,1-1 0,0 2 0,18 13 0,-16-12 0,6 7 0,-7-8 0,-1 0 0,0 0 0,1 0 0,0 0 0,-1-1 0,1 1 0,0-1 0,0 1 0,0-1 0,4 3 0,-6-25-1365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39 24575,'29'8'0,"-8"-8"0,-21 0 0,1 0 0,-1 0 0,1 0 0,-1 0 0,1 0 0,-1 0 0,1 0 0,-1 0 0,1 0 0,-1 0 0,1-1 0,-1 1 0,1 0 0,-1 0 0,1 0 0,-1-1 0,1 1 0,-1 0 0,0-1 0,1 1 0,-1 0 0,1-1 0,-1 1 0,0 0 0,1-1 0,-1 1 0,0-1 0,0 1 0,1-1 0,-1 1 0,0-1 0,0 1 0,0-1 0,1 0 0,-31-9 0,6-1 0,20 8 0,-1 1 0,0 0 0,0 0 0,0 0 0,0 0 0,-10-1 0,14 3 0,0 1 0,0-1 0,0 0 0,0 1 0,0-1 0,0 1 0,1-1 0,-1 1 0,0 0 0,0-1 0,1 1 0,-1 0 0,0-1 0,1 1 0,-1 0 0,1 0 0,-1-1 0,1 1 0,-1 0 0,1 0 0,-1 1 0,-10 26 0,7-17 0,3-9 0,0 0 0,0-1 0,0 1 0,0-1 0,0 0 0,-1 1 0,1-1 0,0 0 0,-1 0 0,-1 2 0,-3-3 0,5-12 0,2 11 0,-1-1 0,0 1 0,1-1 0,-1 1 0,1-1 0,0 1 0,-1 0 0,1-1 0,0 1 0,0 0 0,0 0 0,0 0 0,0-1 0,0 1 0,0 0 0,0 0 0,0 1 0,1-1 0,-1 0 0,0 0 0,1 1 0,-1-1 0,0 0 0,1 1 0,-1-1 0,1 1 0,-1 0 0,1 0 0,-1-1 0,1 1 0,-1 0 0,1 0 0,-1 0 0,4 1 0,-2-1 0,1 1 0,0 0 0,0 0 0,0 0 0,0 0 0,-1 1 0,1-1 0,-1 1 0,1 0 0,-1 0 0,0 0 0,4 4 0,-13-14 0,1 0 0,-1 0 0,-6-15 0,11 18-1365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24575,'2'7'0,"-2"1"0,2-1 0,1 1 0,-1-1 0,0 0 0,1 1 0,8 11 0,-2 1 0,34 77-217,-3 2-1,32 129 0,-59-173 111,-2 0 1,-3 1-1,-2 0 0,-3 0 1,-2 0-1,-7 58 0,-18 36-236,18-121 405,-3-2 1,0 1-1,-15 32 1,23-57 70,1-3-138,-1 1 0,1 1 0,-1-1-1,1 0 1,-1-1 0,1 1 0,-1 1 0,1-1 0,-1 0 0,0-1 0,0 1-1,1-1 1,-2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4290 0 24575,'2'26'0,"-5"21"0,-15 89 0,5-47 0,-4 43 0,-29 208 0,33-266 0,-2-1 0,-37 109 0,-12-3 0,-94 196 0,99-263 0,-86 124 0,102-170 0,-191 257 0,-20-24 0,192-229 0,-553 597 0,-20-33 0,320-334 0,64-59 0,-291 293 0,454-444 0,-76 83 0,84-85 0,-20 22 0,77-83 0,2 2 0,-24 41 0,14-21 0,-2-1 0,-2-2 0,-59 59 0,96-108 0,1 0 0,-1-1 0,0 1 0,1-1 0,1-7 0,19-35 0,-14 27 0,2 0 0,-3-1 0,11-33 0,62-269 0,-74 290 0,-4 27 0,-9 15 0,-11 6 0,2 0 0,0 1 0,0 1 0,1 1 0,1 2 0,0-1 0,2 1 0,-1 1 0,2 1 0,1-1 0,-1 2 0,2 0 0,1 0 0,0 1 0,2 0 0,0 1 0,-2 43 0,6-61 0,0 0 0,1 0 0,1 1 0,-1-1 0,1 0 0,0 0 0,1 0 0,-1 0 0,1 0 0,0-1 0,0 1 0,1-1 0,0 1 0,0-1 0,1 0 0,-1-1 0,1 1 0,0-1 0,0 0 0,1 0 0,0 0 0,-1 0 0,1-1 0,1-1 0,-1 1 0,1-1 0,-1 0 0,1-1 0,0 0 0,0 0 0,10 3 0,-2-2 0,1 0 0,1-1 0,-2-2 0,1 0 0,23-2 0,76-17 0,-93 14 0,79-21-1365,-82 20-5461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1685 79 24575,'-41'-4'0,"34"2"0,0 0 0,0-1 0,-1 0 0,-9-7 0,11 6 0,-1 1 0,0 0 0,1 0 0,-1 0 0,-13-3 0,-21 1 0,-1 2 0,-58 3 0,-7 0 0,-8-5 0,-121-7 0,-130 4 0,300 9 0,1 3 0,-1 2 0,-109 27 0,133-22 0,-79 18 0,121-29 0,0 0 0,0 0 0,0 0 0,0-1 0,0 1 0,1 0 0,-1 0 0,0 0 0,0 0 0,0 0 0,0 0 0,0 0 0,0 0 0,0-1 0,0 1 0,1 0 0,-1 0 0,0 0 0,0 0 0,0 0 0,0 0 0,0-1 0,0 1 0,0 0 0,0 0 0,0 0 0,0 0 0,0 0 0,0-1 0,0 1 0,0 0 0,0 0 0,0 0 0,0 0 0,0 0 0,0-1 0,0 1 0,0 0 0,-1 0 0,1 0 0,0 0 0,0 0 0,0 0 0,0-1 0,0 1 0,0 0 0,0 0 0,0 0 0,-1 0 0,1 0 0,0 0 0,0 0 0,0 0 0,0 0 0,0 0 0,0-1 0,-1 1 0,1 0 0,0 0 0,0 0 0,0 0 0,0 0 0,0 0 0,-1 0 0,1 0 0,0 0 0,0 0 0,0 0 0,2-6 0,2-4-1365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0 24575,'-1'3'0,"-1"0"0,0 0 0,1 0 0,-1-1 0,0 1 0,-1-1 0,1 0 0,0 0 0,-1 1 0,1-1 0,-6 2 0,-1 4 0,-97 78 0,58-50 0,-55 56 0,90-79 0,1 1 0,0 0 0,1 1 0,0 1 0,1 0 0,1 0 0,1 1 0,-10 25 0,18-41 25,-1 1-1,0 0 0,1-1 1,0 1-1,-1 0 1,1-1-1,0 1 0,0 0 1,0 0-1,0-1 0,0 1 1,0 0-1,1 3 1,0-5-72,-1 1 1,1-1 0,-1 1 0,1-1 0,-1 1 0,1-1 0,-1 0 0,1 1-1,0-1 1,-1 0 0,1 1 0,-1-1 0,1 0 0,0 0 0,-1 0 0,1 1-1,0-1 1,-1 0 0,1 0 0,0 0 0,-1 0 0,1 0 0,0 0 0,-1 0-1,1 0 1,0-1 0,-1 1 0,1 0 0,0 0 0,-1-1 0,1 1 0,-1 0-1,1-1 1,-1 1 0,1 0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24575,'1'2'0,"0"0"0,0 0 0,0-1 0,-1 1 0,1 0 0,0 0 0,-1 0 0,0 0 0,1 0 0,-1 0 0,0 0 0,0 1 0,0 2 0,0 1 0,1 1 0,1 0 0,0 0 0,0 0 0,1-1 0,0 1 0,0-1 0,0 0 0,1 1 0,0-2 0,0 1 0,7 7 0,8 6 0,35 30 0,-26-25 0,104 100 0,-109-98 0,0 0 0,-2 2 0,22 35 0,-42-60-76,0-1 1,1 1-1,-1-1 0,1 1 0,0-1 0,0 0 0,0 0 0,0 0 1,0 0-1,0 0 0,0 0 0,1-1 0,-1 1 0,1-1 1,-1 1-1,1-1 0,4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21 353 24575,'-8'-27'0,"5"16"0,0 0 0,1 0 0,0-1 0,0 1 0,1 0 0,1-21 0,1 25 0,0-1 0,1 1 0,0-1 0,0 1 0,1 0 0,0 0 0,0 0 0,1 0 0,-1 0 0,1 1 0,6-7 0,0 1 0,0 1 0,0 0 0,2 0 0,-1 1 0,1 1 0,1 0 0,-1 0 0,1 2 0,1-1 0,0 2 0,0 0 0,0 0 0,0 1 0,1 1 0,28-4 0,-30 6 0,1 1 0,0 0 0,0 1 0,-1 1 0,1 0 0,0 1 0,-1 0 0,1 1 0,-1 1 0,0 0 0,0 0 0,0 2 0,-1-1 0,1 2 0,-1 0 0,-1 0 0,19 15 0,134 138 0,-158-153 0,-1-1 0,-1 1 0,1 0 0,-1 0 0,0 1 0,-1 0 0,0-1 0,0 1 0,0 0 0,-1 0 0,0 0 0,-1 1 0,0-1 0,0 0 0,-1 1 0,0-1 0,-1 0 0,1 1 0,-2-1 0,1 0 0,-1 0 0,0 0 0,-6 14 0,1-5 0,-1 0 0,-1-1 0,0 0 0,-1 0 0,-1-1 0,0 0 0,-1-1 0,-1 0 0,-24 20 0,-282 217 0,305-241 0,1 0 0,0 2 0,0-1 0,1 2 0,0 0 0,2 0 0,-17 25 0,22-29 0,0 0 0,1 0 0,0 1 0,1-1 0,0 1 0,1 0 0,0 0 0,0 0 0,1 0 0,0 0 0,1 0 0,0 1 0,0-1 0,3 13 0,3 2 0,-4-18 0,0 0 0,-1 1 0,1 0 0,-1 12 0,-1-20-24,-1 1 1,1-1-1,0 1 0,-1 0 0,1-1 0,-1 1 1,1-1-1,-1 1 0,1-1 0,-1 0 0,0 1 1,1-1-1,-1 1 0,1-1 0,-1 0 0,0 0 0,1 1 1,-1-1-1,0 0 0,1 0 0,-1 0 0,0 0 1,1 0-1,-1 0 0,0 0 0,1 0 0,-1 0 1,0 0-1,0 0 0,1 0 0,-2-1 0,0 1-579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24575,'-17'26'0,"12"-19"69,0 0-1,-1 0 0,0 0 0,-8 6 1,13-12-107,1 0 0,-1 0 0,0 0 0,0-1 0,1 1 0,-1 0 0,0-1 0,0 1 0,0-1 0,0 1 0,0-1 0,0 1 1,0-1-1,0 0 0,0 0 0,0 1 0,-1-1 0,1 0 0,0 0 0,0 0 0,0 0 0,0 0 0,0 0 0,0 0 0,0-1 1,0 1-1,0 0 0,0-1 0,0 1 0,0 0 0,0-1 0,0 1 0,0-1 0,0 0 0,0 1 0,0-1 0,0 0 0,1 1 1,-1-1-1,0 0 0,0 0 0,1 0 0,-1 0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0 218 24575,'0'0'0,"24"-21"0,22-18 0,75-47 0,-104 76 0,0 0 0,1 1 0,0 1 0,0 1 0,1 0 0,0 1 0,0 1 0,29-3 0,-37 7 0,-1 1 0,1 0 0,0 1 0,0 0 0,-1 1 0,1 0 0,-1 0 0,0 1 0,1 1 0,-1 0 0,-1 0 0,1 1 0,0 0 0,-1 1 0,0 0 0,-1 0 0,1 1 0,9 9 0,-12-9 0,0 0 0,-1 0 0,1 0 0,-2 0 0,1 1 0,-1 0 0,0 0 0,0 0 0,-1 0 0,0 1 0,-1-1 0,0 1 0,0-1 0,-1 1 0,0 0 0,0 0 0,-1 0 0,0 0 0,-1 0 0,0-1 0,0 1 0,-4 12 0,-1-4 0,-1-1 0,0 1 0,-1-1 0,0 0 0,-2-1 0,0 0 0,0 0 0,-1-1 0,-14 12 0,-19 17 0,-62 47 0,83-72 0,-101 67 0,82-58 0,-59 48 0,94-70 0,1 1 0,0 1 0,0-1 0,0 1 0,1 0 0,0 1 0,0-1 0,-5 11 0,8-12 0,0-1 0,1 1 0,-1-1 0,1 1 0,0-1 0,1 1 0,-1 0 0,1 0 0,0-1 0,1 1 0,-1 0 0,1-1 0,3 11 0,4 10 0,2-1 0,14 28 0,10 24 0,-34-76 16,1 0-1,-1 0 1,0 0-1,0 0 1,1 0-1,-1 0 1,0 0-1,0 1 1,0-1-1,0 0 1,0 0-1,0 0 1,0 0-1,0 0 1,-1 0-1,1 0 1,0 0 0,-1 0-1,1 0 1,-1 0-1,0 2 1,-19 13-1723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24575,'0'4'0,"0"-1"0,0 1 0,0 0 0,-1 0 0,0 0 0,1-1 0,-1 1 0,-1 0 0,1-1 0,-1 1 0,1-1 0,-1 1 0,0-1 0,0 0 0,0 0 0,-4 4 0,6-7-28,0 0-1,-1 0 1,1 0-1,0 0 1,-1 1 0,1-1-1,0 0 1,-1 0-1,1 0 1,0 0-1,0 0 1,-1 0-1,1 0 1,0 0 0,-1-1-1,1 1 1,0 0-1,-1 0 1,1 0-1,0 0 1,0 0-1,-1 0 1,1-1 0,0 1-1,-1 0 1,1 0-1,0 0 1,0-1-1,0 1 1,-1 0-1,1 0 1,0 0 0,0-1-1,0 1 1,0 0-1,-1-1 1,1 1-1,0 0 1,0 0-1,0-1 1,0 1 0,0 0-1,0-1 1,0 1-1,0 0 1,0-1-1,0 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83 24575,'6'-4'0,"-1"0"0,1 1 0,1-1 0,-1 1 0,0 0 0,1 1 0,7-2 0,4-3 0,9-4 0,0 2 0,0 2 0,1 0 0,0 2 0,0 0 0,0 2 0,0 2 0,1 0 0,-1 2 0,46 7 0,-55-5 0,0 1 0,-1 1 0,1 1 0,-1 1 0,-1 0 0,1 1 0,-1 1 0,-1 1 0,1 0 0,-2 1 0,0 1 0,0 1 0,-1 0 0,0 0 0,-1 2 0,17 23 0,-24-29 0,0 0 0,0 0 0,-1 1 0,0 0 0,-1 0 0,0 0 0,0 0 0,-1 1 0,-1 0 0,1-1 0,-2 1 0,0 0 0,0 0 0,-1 0 0,0 0 0,-1 0 0,0 0 0,-1 0 0,0-1 0,0 1 0,-1 0 0,-1-1 0,0 0 0,-6 11 0,-1 0 0,0-2 0,-2 0 0,0 0 0,-1-1 0,-1-1 0,0 0 0,-2-1 0,0-1 0,-34 24 0,-12 1 0,-112 52 0,107-59 0,42-19 0,1 1 0,0 1 0,1 1 0,1 1 0,0 1 0,2 1 0,0 1 0,1 1 0,-23 34 0,39-51 0,0 1 0,0 1 0,1-1 0,0 0 0,0 1 0,1-1 0,0 1 0,0 0 0,-1 9 0,3-12 0,0 0 0,0 1 0,0-1 0,0 0 0,1 1 0,0-1 0,0 0 0,0 0 0,0 0 0,1 1 0,0-2 0,0 1 0,0 0 0,0 0 0,0 0 0,4 3 0,-5-5 1,12 13 112,-1 1 1,19 34-1,-28-44-244,-1 1 0,1-1 0,-1 0-1,-1 1 1,1-1 0,-1 1 0,0 0-1,0-1 1,-1 1 0,0 0 0,0-1-1,-2 13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24575,'-1'4'0,"0"1"0,0-1 0,0 0 0,0 0 0,0 1 0,-1-1 0,0 0 0,0 0 0,0-1 0,-4 7 0,-1 0 0,-1-1 0,-12 14 0,19-22 13,0 0 0,1 0-1,-1-1 1,1 1-1,-1 0 1,0-1 0,1 1-1,-1 0 1,0-1 0,0 1-1,0-1 1,0 1 0,1-1-1,-1 0 1,0 1 0,0-1-1,0 0 1,0 1-1,0-1 1,0 0 0,0 0-1,0 0 1,0 0 0,0 0-1,0 0 1,-1 0 0,1-1-95,0 0 1,0 0 0,1 0 0,-1 0-1,1 0 1,-1-1 0,0 1-1,1 0 1,0 0 0,-1 0 0,1 0-1,0-1 1,0 1 0,0 0 0,-1 0-1,1 0 1,0-1 0,1 1 0,-1 0-1,0-2 1,1-10-6745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 24575,'64'8'0,"230"-15"-359,-89 0-62,89 10 369,0 12 0,319 59 0,-604-72 94,17 1 81,-1 2 0,0 1 0,0 0 0,0 2 0,34 16 0,-46-14-1332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29 24575,'4'3'0,"1"0"0,-1-1 0,1 1 0,0-1 0,8 2 0,8 4 0,22 14-40,0 1 0,-2 2 0,63 51-1,-52-31-108,90 98-1,-115-111 125,-2 1 0,0 0 0,26 51 0,-43-69 26,0 1 0,-2 0-1,1 0 1,-2 0 0,0 1 0,-1 0-1,-1 0 1,0 0 0,-2 1 0,0 28-1,-1-41 10,0 1-1,-1-1 0,0 0 0,0 0 0,-1 0 1,1 0-1,-1 0 0,0 0 0,0 0 0,-1 0 1,1-1-1,-1 1 0,0-1 0,0 0 0,-1 0 1,1 0-1,-1 0 0,0 0 0,0-1 0,0 0 1,-1 0-1,1 0 0,-1 0 0,0-1 0,1 0 0,-1 0 1,0 0-1,0 0 0,-8 1 0,1-1 14,-1-1 0,1 0 0,0 0 0,0-1 0,0-1 0,0 0 0,0-1 0,0 0 0,0-1 0,0 0 0,-21-9 0,13 2-23,1-1 0,0 0 0,1-2 0,1 0 0,0-1 0,0 0 0,1-2 0,1 1 0,-13-19 0,-1-6 0,2-1 0,-44-85 0,57 97 0,2-1 0,1-1 0,1 1 0,-11-58 0,18 71 0,1 0 0,1 0 0,1 0 0,0 0 0,1 0 0,0 1 0,2-1 0,0 0 0,1 1 0,11-31 0,-13 41 0,1 0 0,0 0 0,1 0 0,-1 0 0,1 1 0,0-1 0,1 1 0,-1 0 0,1 0 0,0 1 0,0-1 0,1 1 0,-1 0 0,1 1 0,0-1 0,0 1 0,0 0 0,0 1 0,11-4 0,-9 5 0,0 0 0,0 0 0,1 0 0,-1 1 0,0 0 0,0 1 0,1 0 0,-1 0 0,0 1 0,0 0 0,0 0 0,0 1 0,0 0 0,-1 0 0,13 8 0,1 2 0,-1 1 0,0 1 0,-1 0 0,0 2 0,-2 0 0,0 1 0,0 1 0,-2 1 0,-1 0 0,21 37 0,-22-30 0,-1 0 0,-1 1 0,-1 0 0,-1 1 0,-2 0 0,-1 0 0,-1 1 0,1 45 0,-5-32-1365,0-6-5461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24575,'9'1'0,"0"1"0,0 0 0,0 0 0,0 1 0,12 5 0,-4-2 0,7 3 0,-1 2 0,0 0 0,0 1 0,-1 1 0,-1 1 0,20 17 0,-14-7 0,-1 0 0,-2 2 0,37 48 0,-6 10 0,-5 2 0,47 106 0,-50-97 0,-40-79 0,14 24 0,-20-37 0,1 0 0,-1-1 0,1 0 0,0 1 0,0-1 0,0 0 0,0 0 0,0 0 0,1 0 0,-1 0 0,4 2 0,-5-4 10,0 0 0,-1 0-1,1 0 1,0 0 0,-1 0 0,1 1-1,0-1 1,0 0 0,-1 0-1,1-1 1,0 1 0,0 0 0,-1 0-1,1 0 1,0 0 0,-1-1 0,1 1-1,0 0 1,-1-1 0,1 1-1,0 0 1,-1-1 0,1 1 0,-1-1-1,1 1 1,-1-1 0,1 1-1,-1-1 1,1 0 0,-1 1 0,1-1-1,-1 1 1,0-1 0,1-1 0,9-24-1465,-10 24 1204,4-11-6575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 1 24575,'-1'22'0,"-2"2"0,-1 0 0,0-1 0,-2 1 0,-1-1 0,0 0 0,-2-1 0,-1 0 0,0 0 0,-26 37 0,28-48 0,0-1 0,0 0 0,-1 0 0,0-1 0,-1 0 0,0 0 0,0-1 0,-1-1 0,0 0 0,0 0 0,-1-1 0,1-1 0,-1 0 0,-1 0 0,1-1 0,-1-1 0,0 0 0,0-1 0,-20 2 0,17-4-455,0-1 0,-30-5 0,15-1-6371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1635 24575,'-2'-9'0,"0"-1"0,0 1 0,0 0 0,-1 0 0,-8-17 0,-1-3 0,-27-72 0,16 46 0,3-1 0,-24-112 0,41 151 0,0 0 0,2-1 0,0 1 0,1-1 0,1 1 0,1-1 0,0 1 0,1-1 0,1 1 0,0 0 0,2 1 0,0-1 0,0 1 0,13-22 0,17-15 0,1 0 0,66-69 0,-73 92 0,0 1 0,59-42 0,78-40 0,-114 77 0,27-14 0,1 4 0,3 4 0,95-33 0,-36 26 0,168-33 0,-240 65 0,0 4 0,133-4 0,-165 15 0,0 2 0,0 2 0,0 1 0,0 2 0,-1 2 0,69 25 0,-75-19 0,-1 1 0,-1 1 0,-1 2 0,-1 1 0,-1 1 0,0 2 0,-2 0 0,45 54 0,-61-64 0,0 0 0,0 0 0,-2 1 0,1 0 0,-2 0 0,0 1 0,7 27 0,-10-31 0,-1 0 0,0 0 0,-1-1 0,0 1 0,0 0 0,-2 0 0,1 0 0,-1 0 0,-1 0 0,0 0 0,0 0 0,-5 11 0,3-13 0,-1 0 0,0-1 0,-1 1 0,0-1 0,0 0 0,-11 10 0,13-13 0,-1 0 0,0-1 0,0 1 0,-1-1 0,1-1 0,-1 1 0,0-1 0,0 0 0,0 0 0,-11 3 0,15-6 0,-1 0 0,0 0 0,0 0 0,0 0 0,1-1 0,-1 1 0,0-1 0,0 0 0,1 0 0,-1 0 0,1 0 0,-1 0 0,1 0 0,-1-1 0,1 1 0,0-1 0,-1 0 0,-1-2 0,-7-6 0,0-1 0,-10-13 0,11 12 0,-13-16 0,14 17 0,0 0 0,0 0 0,-1 1 0,-20-16 0,29 26 0,1 0 0,-1 0 0,1-1 0,-1 1 0,0 0 0,1 0 0,-1 0 0,1 0 0,-1 0 0,1 0 0,-1 0 0,0 0 0,1 0 0,-1 0 0,1 1 0,-1-1 0,1 0 0,-1 0 0,0 1 0,1-1 0,-1 0 0,1 0 0,0 1 0,-1-1 0,1 0 0,-1 1 0,1-1 0,-1 1 0,1-1 0,0 1 0,-1-1 0,1 1 0,0-1 0,-1 1 0,1-1 0,0 2 0,-1-2 0,1 1 0,0-1 0,-1 1 0,1 0 0,0-1 0,0 1 0,0 0 0,-1-1 0,1 1 0,0 0 0,0-1 0,0 1 0,0 0 0,0 0 0,0-1 0,1 1 0,-1 0 0,0-1 0,0 1 0,0 0 0,1-1 0,-1 1 0,0 0 0,0-1 0,1 1 0,-1-1 0,1 1 0,-1-1 0,1 1 0,-1-1 0,1 1 0,-1-1 0,1 1 0,-1-1 0,1 1 0,0-1 0,11 4 0,0 0 0,0-1 0,0 0 0,1-1 0,-1 0 0,1-1 0,14-1 0,-8 1 0,40 2 0,99-7 0,-154 3 0,0 1 0,0-1 0,0 0 0,0-1 0,0 1 0,0-1 0,-1 0 0,1 0 0,-1 0 0,1 0 0,-1 0 0,0-1 0,1 0 0,-1 0 0,-1 1 0,1-2 0,0 1 0,4-7 0,1-4 0,-1-1 0,0 0 0,7-24 0,0 0 0,20-37-1365,-18 41-5461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24575,'0'0'0,"0"1"0,0-1 0,0 0 0,0 0 0,0 0 0,0 0 0,0 0 0,0 0 0,0 0 0,0 0 0,0 0 0,0 0 0,0 0 0,0 0 0,0 0 0,0 1 0,0-1 0,0 0 0,0 0 0,0 0 0,0 0 0,0 0 0,0 0 0,0 0 0,0 0 0,0 0 0,0 0 0,0 0 0,0 0 0,0 1 0,0-1 0,0 0 0,0 0 0,0 0 0,0 0 0,0 0 0,0 0 0,-1 0 0,1 0 0,0 0 0,0 0 0,0 0 0,0 0 0,0 0 0,0 0 0,0 0 0,0 0 0,0 0 0,0 0 0,0 0 0,0 0 0,-1 0 0,1 0 0,0 0 0,0 0 0,0 0 0,0 0 0,0 0 0,0 0 0,0 0 0,0 0 0,0 0 0,0 0 0,0 0 0,0 0 0,-1 0 0,1 0 0,0 0 0,1 4 0,16 94 0,7 30 0,-19-110 0,0 1 0,1-2 0,1 1 0,17 29 0,-23-45 0,0 1 0,1-1 0,0 0 0,-1 0 0,1 0 0,0 0 0,0-1 0,0 1 0,4 3 0,-6-5 0,2 0 0,-2 1 0,1-1 0,0 0 0,-1 0 0,2 0 0,-2 0 0,1 1 0,0-1 0,0 0 0,-1 0 0,2 0 0,-2-1 0,1 1 0,0 0 0,0 0 0,0 0 0,0 0 0,-1-1 0,1 1 0,0 0 0,-1-1 0,1 1 0,0 0 0,0-1 0,-1 0 0,1 1 0,-1-1 0,1 1 0,-1-1 0,1 0 0,0 0 0,0 0 0,3-4 0,-1-1 0,0 1 0,0-1 0,0 0 0,-1 1 0,4-12 0,6-38 0,-7 33 0,-1 2 0,7-30 0,-10 44 0,2 1 0,-2 0 0,2-1 0,-1 1 0,1 0 0,6-8 0,-8 11 0,0 1 0,1 0 0,-1-1 0,0 1 0,1 0 0,0 0 0,-1 0 0,1 0 0,-1 0 0,1 0 0,0 1 0,-1-1 0,2 0 0,-2 1 0,1-1 0,0 1 0,0 0 0,0-1 0,-1 1 0,1 0 0,0 0 0,0 0 0,0 1 0,0-1 0,-1 0 0,1 1 0,0-1 0,0 1 0,0 0 0,-1-1 0,1 1 0,2 2 0,2 0 0,0 1 0,-1 0 0,1 0 0,-1 1 0,0 0 0,0-1 0,6 11 0,33 51 0,-30-44 0,0-1 0,1 0 0,24 25 0,-26-33 0,17 13 0,-25-22 0,0-1 0,0 0 0,1 1 0,0-2 0,-1 1 0,1 0 0,7 1 0,-12-4 0,-1 1 0,1-1 0,1 0 0,-2 0 0,1 0 0,0 0 0,0 0 0,0 0 0,0-1 0,0 1 0,0 0 0,0-1 0,0 1 0,0 0 0,-1-1 0,1 1 0,0 0 0,0-1 0,0 1 0,-1-1 0,1 1 0,0-1 0,-1 0 0,1 0 0,0 1 0,-1-1 0,1 0 0,-1 0 0,1 1 0,-1-1 0,1 0 0,-1 0 0,0 0 0,0 0 0,1 0 0,0-1 0,0-4 0,0 0 0,0 0 0,0 0 0,-1-8 0,-1-33 0,-15-87 0,8 77 0,6 43-341,-1-1 0,-1 0-1,-9-23 1,10 32-6485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1T16:55:39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135 196 24575,'0'4'0,"1"-1"0,0 0 0,-1 1 0,1-1 0,2 5 0,3 8 0,1 29 0,-2 1 0,0 73 0,-3-56 0,-2-58 0,0-4 0,0 0 0,0 0 0,0 0 0,0 0 0,0 1 0,0-1 0,0 0 0,0 0 0,0 1 0,0-1 0,-1 0 0,0 2 0,1-3 0,0 0 0,0 0 0,0 0 0,0 0 0,0 0 0,-1 0 0,1 0 0,0 0 0,0 0 0,0 0 0,0 0 0,0 0 0,-1 0 0,1 0 0,0 0 0,0 0 0,-1 0 0,1 0 0,0 0 0,0-1 0,0 1 0,0 0 0,0 0 0,0 0 0,-1 0 0,1-1 0,0 1 0,0 0 0,0 0 0,0 0 0,0 0 0,0 0 0,0 0 0,0-1 0,0 1 0,-5-6 0,5 5 0,-27-48 0,3-1 0,1-1 0,-15-56 0,36 103 0,-24-83 0,22 70 0,0 0 0,1 0 0,0-21 0,3 34 0,0 0 0,0 0 0,1 0 0,-1 0 0,1 0 0,-1 1 0,1-1 0,0 0 0,1 0 0,0 1 0,0-1 0,-1 1 0,1-1 0,0 1 0,4-4 0,-5 5 0,2 0 0,-1 0 0,0 0 0,0 0 0,1 1 0,-1-1 0,1 1 0,0 0 0,-1-1 0,1 1 0,0 1 0,0-1 0,0 0 0,-1 1 0,1-1 0,0 1 0,0 0 0,0 0 0,-1 0 0,2 0 0,2 1 0,0 0 0,0 1 0,0 0 0,1 0 0,-1 1 0,0-1 0,0 1 0,-1 0 0,1 0 0,-1 1 0,0 0 0,0 0 0,0 1 0,-1-1 0,6 7 0,2 4 0,-1 0 0,0 1 0,13 28 0,-21-38 0,-1-1 0,1 0 0,-1 1 0,-1-1 0,1 1 0,-1 0 0,0-1 0,1 8 0,-2-11 0,0 0 0,0 0 0,-1 0 0,1 0 0,-1 0 0,1 0 0,-1 0 0,1 0 0,-1 0 0,0 0 0,0 0 0,0 0 0,0-1 0,0 1 0,0 0 0,-1-1 0,1 1 0,0-1 0,-1 1 0,1-1 0,-1 1 0,0-1 0,1 0 0,-1 0 0,0 0 0,-2 1 0,0-1 0,1 1 0,-1-1 0,0 0 0,1-1 0,-1 1 0,0 0 0,0-1 0,0 0 0,0 0 0,0 0 0,0 0 0,0-1 0,-5-1 0,1 0 0,-1-1 0,1 0 0,-1-1 0,-13-7 0,133 79 0,27 16 0,-112-69 0,126 64 0,-148-76 0,1-2 0,-1 1 0,0-1 0,1 0 0,-1 0 0,0 0 0,1 0 0,6-1 0,-9 0 0,1-1 0,-1 1 0,0-1 0,0 0 0,1 1 0,-1-1 0,0 0 0,0 0 0,0 0 0,0 0 0,-1 0 0,1-1 0,0 1 0,0-1 0,-1 1 0,1-1 0,0 1 0,1-4 0,6-9-1365,-2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447B5-33A3-4403-B45E-C2CA030D4C4C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A2777-2178-454E-8D6E-B0B4B657E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4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A2777-2178-454E-8D6E-B0B4B657E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E6DEB-3218-4E35-97F6-DC36F74622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6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B0132-4CF4-4FB0-9FD6-CA512CE18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2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E6DEB-3218-4E35-97F6-DC36F74622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00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6/3/2022 1:44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06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6/3/2022 1:44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42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F739A-E4E7-4114-9AF8-E14B2C6A7F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83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F739A-E4E7-4114-9AF8-E14B2C6A7F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34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B0132-4CF4-4FB0-9FD6-CA512CE18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99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A2777-2178-454E-8D6E-B0B4B657E9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49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43FE6-8CF1-4947-B1EB-4B40095005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1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A2777-2178-454E-8D6E-B0B4B657E9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9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699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A2777-2178-454E-8D6E-B0B4B657E9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02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6/3/2022 1:44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5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6/3/2022 1:44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7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6/3/2022 1:44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31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B0132-4CF4-4FB0-9FD6-CA512CE18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E6DEB-3218-4E35-97F6-DC36F74622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89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12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350" rtl="0" eaLnBrk="1" latinLnBrk="0" hangingPunct="1"/>
            <a:r>
              <a:rPr lang="en-US" sz="1029" b="0" kern="120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735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57392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6619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6771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52825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168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0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346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rgbClr val="00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FB70A85-8A85-4E83-900E-39120DA3F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" y="671207"/>
            <a:ext cx="6506727" cy="106031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rIns="274320" anchor="ctr"/>
          <a:lstStyle>
            <a:lvl1pPr marL="0" indent="0">
              <a:buNone/>
              <a:defRPr sz="3733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0641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add product name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8EA7158D-8385-45B5-B2D1-8C43B35A26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244045"/>
            <a:ext cx="5418667" cy="2738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133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3206" lvl="0" indent="-203206" algn="l" defTabSz="812820" rtl="0" eaLnBrk="1" latinLnBrk="0" hangingPunct="1">
              <a:lnSpc>
                <a:spcPct val="90000"/>
              </a:lnSpc>
              <a:spcBef>
                <a:spcPts val="889"/>
              </a:spcBef>
            </a:pPr>
            <a:r>
              <a:rPr lang="en-US"/>
              <a:t>Click to add date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6BD53CD5-69F6-40E7-A1BB-76035E1B7A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720" y="1818848"/>
            <a:ext cx="6157384" cy="6119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32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3206" lvl="0" indent="-203206" algn="l" defTabSz="812820" rtl="0" eaLnBrk="1" latinLnBrk="0" hangingPunct="1">
              <a:lnSpc>
                <a:spcPct val="90000"/>
              </a:lnSpc>
              <a:spcBef>
                <a:spcPts val="889"/>
              </a:spcBef>
            </a:pPr>
            <a:r>
              <a:rPr lang="en-US"/>
              <a:t>Click to add subtitle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C6910D7-B1C5-4370-88AD-55E5E31DE1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721" y="2702692"/>
            <a:ext cx="6142567" cy="20431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267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0641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marL="81282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marL="121923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marL="1625641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6DC81AB-2100-4E51-A8E3-F33958452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93194" y="4622213"/>
            <a:ext cx="3221567" cy="533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641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0CD49823-3579-4AC0-903B-B35D809E52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69557" y="2350749"/>
            <a:ext cx="1868840" cy="2102445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4629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A934-2CAF-4F1A-80FA-B7BEE8D2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EF07-0ED1-4426-85B3-8ED2DE392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968F8-CACC-4688-9A9B-193853D0C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CC8D3-ADD8-4C7E-BEAC-8D93211643C6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08E82-85CD-4194-973E-CAD0778A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383C4-15B5-41FD-B36E-6603DC13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4B5F-4660-419D-BE56-17CA3747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0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1595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87F4D-1981-4AA3-BD65-10D4107C5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CC8D3-ADD8-4C7E-BEAC-8D93211643C6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56F5D-0A4A-4C27-BFC9-169E9447C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B58A6-3054-4277-B8D2-83AE254E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4B5F-4660-419D-BE56-17CA3747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56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94-C35F-48A3-A51F-CF73EFFB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C924F-663D-4E66-9CAF-2D9030C3A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F40EC-3BF4-4AF5-84D8-1F3E4CA09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CCE8C-DBD3-4E8A-90AA-F0517DAC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CC8D3-ADD8-4C7E-BEAC-8D93211643C6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2BB88-B473-462A-B506-C360075E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E3932-033A-44C4-A2FA-BA592B8B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4B5F-4660-419D-BE56-17CA3747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920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3473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52862"/>
          </a:xfrm>
        </p:spPr>
        <p:txBody>
          <a:bodyPr>
            <a:spAutoFit/>
          </a:bodyPr>
          <a:lstStyle>
            <a:lvl1pPr marL="0" indent="0">
              <a:buNone/>
              <a:defRPr sz="3600" baseline="0">
                <a:latin typeface="Segoe UI" panose="020B0502040204020203" pitchFamily="34" charset="0"/>
              </a:defRPr>
            </a:lvl1pPr>
            <a:lvl2pPr marL="448193" indent="-224097">
              <a:buFont typeface="Wingdings" panose="05000000000000000000" pitchFamily="2" charset="2"/>
              <a:buChar char="§"/>
              <a:defRPr sz="1961"/>
            </a:lvl2pPr>
            <a:lvl3pPr marL="672290" indent="-224097">
              <a:buFont typeface="Wingdings" panose="05000000000000000000" pitchFamily="2" charset="2"/>
              <a:buChar char="§"/>
              <a:defRPr sz="1765"/>
            </a:lvl3pPr>
            <a:lvl4pPr marL="896386" indent="-224097">
              <a:buFont typeface="Wingdings" panose="05000000000000000000" pitchFamily="2" charset="2"/>
              <a:buChar char="§"/>
              <a:defRPr sz="1568"/>
            </a:lvl4pPr>
            <a:lvl5pPr marL="1120483" indent="-224097">
              <a:buFont typeface="Wingdings" panose="05000000000000000000" pitchFamily="2" charset="2"/>
              <a:buChar char="§"/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aseline="0"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6150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28746C4F-C4EC-4C6F-8768-2BD0BD02B9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71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736766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604967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268039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+mn-lt"/>
              </a:defRPr>
            </a:lvl1pPr>
            <a:lvl2pPr>
              <a:defRPr sz="1600">
                <a:solidFill>
                  <a:srgbClr val="000000"/>
                </a:solidFill>
              </a:defRPr>
            </a:lvl2pPr>
            <a:lvl3pPr>
              <a:defRPr sz="14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85425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735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27596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buFont typeface="Wingdings" panose="05000000000000000000" pitchFamily="2" charset="2"/>
              <a:buChar char="§"/>
              <a:defRPr sz="2353"/>
            </a:lvl2pPr>
            <a:lvl3pPr marL="685803" indent="-165101">
              <a:buFont typeface="Wingdings" panose="05000000000000000000" pitchFamily="2" charset="2"/>
              <a:buChar char="§"/>
              <a:tabLst/>
              <a:defRPr sz="1961"/>
            </a:lvl3pPr>
            <a:lvl4pPr marL="863603" indent="-177801">
              <a:buFont typeface="Wingdings" panose="05000000000000000000" pitchFamily="2" charset="2"/>
              <a:buChar char="§"/>
              <a:defRPr/>
            </a:lvl4pPr>
            <a:lvl5pPr marL="1028704" indent="-165101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buFont typeface="Wingdings" panose="05000000000000000000" pitchFamily="2" charset="2"/>
              <a:buChar char="§"/>
              <a:defRPr sz="2353"/>
            </a:lvl2pPr>
            <a:lvl3pPr marL="685803" indent="-165101">
              <a:buFont typeface="Wingdings" panose="05000000000000000000" pitchFamily="2" charset="2"/>
              <a:buChar char="§"/>
              <a:tabLst/>
              <a:defRPr sz="1961"/>
            </a:lvl3pPr>
            <a:lvl4pPr marL="863603" indent="-177801">
              <a:buFont typeface="Wingdings" panose="05000000000000000000" pitchFamily="2" charset="2"/>
              <a:buChar char="§"/>
              <a:defRPr/>
            </a:lvl4pPr>
            <a:lvl5pPr marL="1028704" indent="-165101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79505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74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350" rtl="0" eaLnBrk="1" latinLnBrk="0" hangingPunct="1"/>
            <a:r>
              <a:rPr lang="en-US" sz="1029" b="0" kern="120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94646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04819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23073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49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03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2" r:id="rId2"/>
    <p:sldLayoutId id="2147483694" r:id="rId3"/>
    <p:sldLayoutId id="2147483701" r:id="rId4"/>
    <p:sldLayoutId id="2147483705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993" r:id="rId18"/>
    <p:sldLayoutId id="2147483994" r:id="rId19"/>
    <p:sldLayoutId id="2147483995" r:id="rId20"/>
    <p:sldLayoutId id="2147483996" r:id="rId21"/>
    <p:sldLayoutId id="2147483997" r:id="rId22"/>
    <p:sldLayoutId id="2147483998" r:id="rId23"/>
    <p:sldLayoutId id="2147483999" r:id="rId24"/>
    <p:sldLayoutId id="2147483915" r:id="rId25"/>
    <p:sldLayoutId id="2147483916" r:id="rId26"/>
    <p:sldLayoutId id="2147484000" r:id="rId27"/>
    <p:sldLayoutId id="2147484001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customXml" Target="../ink/ink22.xml"/><Relationship Id="rId50" Type="http://schemas.openxmlformats.org/officeDocument/2006/relationships/image" Target="../media/image51.png"/><Relationship Id="rId55" Type="http://schemas.openxmlformats.org/officeDocument/2006/relationships/customXml" Target="../ink/ink26.xml"/><Relationship Id="rId63" Type="http://schemas.openxmlformats.org/officeDocument/2006/relationships/image" Target="../media/image58.png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34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8.png"/><Relationship Id="rId32" Type="http://schemas.openxmlformats.org/officeDocument/2006/relationships/image" Target="../media/image42.png"/><Relationship Id="rId37" Type="http://schemas.openxmlformats.org/officeDocument/2006/relationships/customXml" Target="../ink/ink17.xml"/><Relationship Id="rId40" Type="http://schemas.openxmlformats.org/officeDocument/2006/relationships/image" Target="../media/image46.png"/><Relationship Id="rId45" Type="http://schemas.openxmlformats.org/officeDocument/2006/relationships/customXml" Target="../ink/ink21.xml"/><Relationship Id="rId53" Type="http://schemas.openxmlformats.org/officeDocument/2006/relationships/customXml" Target="../ink/ink25.xml"/><Relationship Id="rId58" Type="http://schemas.openxmlformats.org/officeDocument/2006/relationships/image" Target="../media/image55.png"/><Relationship Id="rId5" Type="http://schemas.openxmlformats.org/officeDocument/2006/relationships/customXml" Target="../ink/ink1.xml"/><Relationship Id="rId61" Type="http://schemas.openxmlformats.org/officeDocument/2006/relationships/customXml" Target="../ink/ink29.xml"/><Relationship Id="rId19" Type="http://schemas.openxmlformats.org/officeDocument/2006/relationships/customXml" Target="../ink/ink8.xml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customXml" Target="../ink/ink12.xml"/><Relationship Id="rId30" Type="http://schemas.openxmlformats.org/officeDocument/2006/relationships/image" Target="../media/image41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50.png"/><Relationship Id="rId56" Type="http://schemas.openxmlformats.org/officeDocument/2006/relationships/image" Target="../media/image54.png"/><Relationship Id="rId8" Type="http://schemas.openxmlformats.org/officeDocument/2006/relationships/image" Target="../media/image30.png"/><Relationship Id="rId51" Type="http://schemas.openxmlformats.org/officeDocument/2006/relationships/customXml" Target="../ink/ink24.xml"/><Relationship Id="rId3" Type="http://schemas.openxmlformats.org/officeDocument/2006/relationships/notesSlide" Target="../notesSlides/notesSlide11.xml"/><Relationship Id="rId12" Type="http://schemas.openxmlformats.org/officeDocument/2006/relationships/image" Target="../media/image32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59" Type="http://schemas.openxmlformats.org/officeDocument/2006/relationships/customXml" Target="../ink/ink28.xml"/><Relationship Id="rId20" Type="http://schemas.openxmlformats.org/officeDocument/2006/relationships/image" Target="../media/image36.png"/><Relationship Id="rId41" Type="http://schemas.openxmlformats.org/officeDocument/2006/relationships/customXml" Target="../ink/ink19.xml"/><Relationship Id="rId54" Type="http://schemas.openxmlformats.org/officeDocument/2006/relationships/image" Target="../media/image53.png"/><Relationship Id="rId62" Type="http://schemas.openxmlformats.org/officeDocument/2006/relationships/image" Target="../media/image57.png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40.png"/><Relationship Id="rId36" Type="http://schemas.openxmlformats.org/officeDocument/2006/relationships/image" Target="../media/image44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31.png"/><Relationship Id="rId31" Type="http://schemas.openxmlformats.org/officeDocument/2006/relationships/customXml" Target="../ink/ink14.xml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60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hyperlink" Target="https://developer.microsoft.com/en-us/graph/graph-explorer?request=groups%2Ff9524b1e-66d7-4e9b-9dc0-c72178f44b7a%2FtransitiveMembers%2F%24count&amp;method=GET&amp;version=v1.0&amp;GraphUrl=https://graph.microsoft.com&amp;headers=W3sibmFtZSI6IkNvbnNpc3RlbmN5TGV2ZWwiLCJ2YWx1ZSI6ImV2ZW50dWFsIn1d" TargetMode="Externa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8.xml"/><Relationship Id="rId6" Type="http://schemas.openxmlformats.org/officeDocument/2006/relationships/hyperlink" Target="https://developer.microsoft.com/en-US/graph/graph-explorer/preview?request=users?$count=true%26$filter=userType%20eq%20%27Guest%27&amp;method=GET&amp;version=beta&amp;GraphUrl=https://graph.microsoft.com&amp;requestBody=&amp;headers=W3sibmFtZSI6IkNvbnNpc3RlbmN5TGV2ZWwiLCJ2YWx1ZSI6ImV2ZW50dWFsIn1d" TargetMode="External"/><Relationship Id="rId5" Type="http://schemas.openxmlformats.org/officeDocument/2006/relationships/hyperlink" Target="https://developer.microsoft.com/en-US/graph/graph-explorer/preview?request=users/$count&amp;method=GET&amp;version=beta&amp;GraphUrl=https://graph.microsoft.com&amp;requestBody=&amp;headers=W3sibmFtZSI6IkNvbnNpc3RlbmN5TGV2ZWwiLCJ2YWx1ZSI6ImV2ZW50dWFsIn1d" TargetMode="External"/><Relationship Id="rId4" Type="http://schemas.openxmlformats.org/officeDocument/2006/relationships/hyperlink" Target="https://docs.microsoft.com/en-us/graph/query-parameters?#count-paramet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5" Type="http://schemas.openxmlformats.org/officeDocument/2006/relationships/hyperlink" Target="https://developer.microsoft.com/en-US/graph/graph-explorer/preview?request=users?$search=%22displayName:al%22%20OR%20%22mail:admin%22%26select=id,displayName,mail&amp;method=GET&amp;version=beta&amp;GraphUrl=https://graph.microsoft.com&amp;requestBody=&amp;headers=W3sibmFtZSI6IkNvbnNpc3RlbmN5TGV2ZWwiLCJ2YWx1ZSI6ImV2ZW50dWFsIn1d" TargetMode="External"/><Relationship Id="rId4" Type="http://schemas.openxmlformats.org/officeDocument/2006/relationships/hyperlink" Target="https://docs.microsoft.com/en-us/graph/query-parameters?#using-search-on-directory-object-collection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graph-explorer/preview?request=servicePrincipals?$count=true%26$search=%22displayName:sync%22%26$select=id,displayName&amp;method=GET&amp;version=beta&amp;GraphUrl=https://graph.microsoft.com&amp;requestBody=&amp;headers=W3sibmFtZSI6IkNvbnNpc3RlbmN5TGV2ZWwiLCJ2YWx1ZSI6ImV2ZW50dWFsIn1d" TargetMode="Externa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0.xml"/><Relationship Id="rId4" Type="http://schemas.openxmlformats.org/officeDocument/2006/relationships/hyperlink" Target="https://developer.microsoft.com/en-us/graph/graph-explorer?request=groups%2Ff9524b1e-66d7-4e9b-9dc0-c72178f44b7a%2FtransitiveMembers%2Fmicrosoft.graph.user%3F%24count%3Dtrue%26%24select%3Did%2CdisplayName%26%24search%3D%22displayName%3Ara%22%2BOR%2B%22displayName%3Ala%22&amp;method=GET&amp;version=v1.0&amp;GraphUrl=https://graph.microsoft.com&amp;headers=W3sibmFtZSI6IkNvbnNpc3RlbmN5TGV2ZWwiLCJ2YWx1ZSI6ImV2ZW50dWFsIn1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graph-explorer?request=users%3F%24count%3Dtrue%26%24filter%3DproxyAddresses%2Fany(p%3AendsWith(p%2C%2B'OnMicrosoft.com'))%26select%3Did%2CdisplayName%2Cproxyaddresses&amp;method=GET&amp;version=beta&amp;GraphUrl=https://graph.microsoft.com&amp;headers=W3sibmFtZSI6IkNvbnNpc3RlbmN5TGV2ZWwiLCJ2YWx1ZSI6ImV2ZW50dWFsIn1d" TargetMode="Externa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aka.ms/IDDevCommunityCallSurvey" TargetMode="Externa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query-parameters#orderby-parameter" TargetMode="Externa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.xml"/><Relationship Id="rId4" Type="http://schemas.openxmlformats.org/officeDocument/2006/relationships/hyperlink" Target="https://developer.microsoft.com/en-us/graph/graph-explorer?request=users%3F%24count%3Dtrue%26orderBy%3Dcreateddatetime%2Bdesc%26%24filter%3DstartsWith(officelocation%2C%2B'20')%26%24select%3Did%2CdisplayName%2CofficeLocation%2CcreatedDateTime%26%24top%3D3&amp;method=GET&amp;version=beta&amp;GraphUrl=https://graph.microsoft.com&amp;headers=W3sibmFtZSI6IkNvbnNpc3RlbmN5TGV2ZWwiLCJ2YWx1ZSI6ImV2ZW50dWFsIn1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graph-explorer?request=%24batch&amp;method=POST&amp;version=v1.0&amp;GraphUrl=https://graph.microsoft.com&amp;requestBody=eyJyZXF1ZXN0cyI6W3siaWQiOiIxIiwibWV0aG9kIjoiR0VUIiwidXJsIjoiL3VzZXJzLyRjb3VudD8kZmlsdGVyPXVzZXJUeXBlIGVxICdNZW1iZXInIiwiaGVhZGVycyI6eyJDb25zaXN0ZW5jeUxldmVsIjoiZXZlbnR1YWwifX0seyJpZCI6IjIiLCJtZXRob2QiOiJHRVQiLCJ1cmwiOiIvdXNlcnMvJGNvdW50PyRmaWx0ZXI9dXNlclR5cGUgZXEgJ0d1ZXN0JyIsImhlYWRlcnMiOnsiQ29uc2lzdGVuY3lMZXZlbCI6ImV2ZW50dWFsIn19XX0=&amp;headers=W3sibmFtZSI6IkNvbnRlbnQtdHlwZSIsInZhbHVlIjoiYXBwbGljYXRpb24vanNvbiJ9XQ==" TargetMode="Externa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5.xml"/><Relationship Id="rId5" Type="http://schemas.openxmlformats.org/officeDocument/2006/relationships/image" Target="../media/image59.png"/><Relationship Id="rId4" Type="http://schemas.openxmlformats.org/officeDocument/2006/relationships/hyperlink" Target="https://github.com/microsoftgraph/msgraph-sdk-powershe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6.xml"/><Relationship Id="rId5" Type="http://schemas.openxmlformats.org/officeDocument/2006/relationships/hyperlink" Target="https://github.com/PowerShell/PowerShell" TargetMode="External"/><Relationship Id="rId4" Type="http://schemas.openxmlformats.org/officeDocument/2006/relationships/hyperlink" Target="https://github.com/microsoft/termina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7.xml"/><Relationship Id="rId5" Type="http://schemas.openxmlformats.org/officeDocument/2006/relationships/image" Target="../media/image60.png"/><Relationship Id="rId4" Type="http://schemas.openxmlformats.org/officeDocument/2006/relationships/hyperlink" Target="https://github.com/microsoftgraph/dotnet-aad-query-sample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aad-advanced-queries" TargetMode="Externa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0.xml"/><Relationship Id="rId6" Type="http://schemas.openxmlformats.org/officeDocument/2006/relationships/image" Target="../media/image61.png"/><Relationship Id="rId5" Type="http://schemas.openxmlformats.org/officeDocument/2006/relationships/hyperlink" Target="https://aka.ms/MsGraphAADSurveyComm" TargetMode="External"/><Relationship Id="rId4" Type="http://schemas.openxmlformats.org/officeDocument/2006/relationships/hyperlink" Target="https://github.com/microsoftgraph/dotnet-aad-query-sampl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PnP/video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aka.ms/IDDevCommunityCalenda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slide" Target="slide5.xml"/><Relationship Id="rId3" Type="http://schemas.openxmlformats.org/officeDocument/2006/relationships/image" Target="../media/image15.png"/><Relationship Id="rId7" Type="http://schemas.openxmlformats.org/officeDocument/2006/relationships/slide" Target="slide22.xml"/><Relationship Id="rId12" Type="http://schemas.openxmlformats.org/officeDocument/2006/relationships/image" Target="../media/image18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image" Target="../media/image170.png"/><Relationship Id="rId5" Type="http://schemas.openxmlformats.org/officeDocument/2006/relationships/image" Target="../media/image150.png"/><Relationship Id="rId15" Type="http://schemas.openxmlformats.org/officeDocument/2006/relationships/image" Target="../media/image19.png"/><Relationship Id="rId10" Type="http://schemas.openxmlformats.org/officeDocument/2006/relationships/slide" Target="slide26.xml"/><Relationship Id="rId4" Type="http://schemas.openxmlformats.org/officeDocument/2006/relationships/slide" Target="slide15.xml"/><Relationship Id="rId9" Type="http://schemas.openxmlformats.org/officeDocument/2006/relationships/image" Target="../media/image17.png"/><Relationship Id="rId14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changelog#identity-and-access-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developer.microsoft.com/en-us/graph/graph-explorer?request=users%3F%24count%3Dtrue&amp;method=GET&amp;version=v1.0&amp;GraphUrl=https://graph.microsoft.com&amp;headers=W3sibmFtZSI6IkNvbnNpc3RlbmN5TGV2ZWwiLCJ2YWx1ZSI6ImV2ZW50dWFsIn1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E0B71B-EA95-45BE-9F03-09D3D27C2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Microsoft identity platform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9FFF69-12BF-4827-B2FB-62D556F031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>
            <a:normAutofit lnSpcReduction="10000"/>
          </a:bodyPr>
          <a:lstStyle/>
          <a:p>
            <a:r>
              <a:rPr lang="en-US" sz="2100">
                <a:latin typeface="Segoe UI"/>
                <a:cs typeface="Segoe UI"/>
              </a:rPr>
              <a:t>May 19</a:t>
            </a:r>
            <a:r>
              <a:rPr lang="en-US" sz="2100" baseline="30000">
                <a:latin typeface="Segoe UI"/>
                <a:cs typeface="Segoe UI"/>
              </a:rPr>
              <a:t>th</a:t>
            </a:r>
            <a:r>
              <a:rPr lang="en-US" sz="2100">
                <a:latin typeface="Segoe UI"/>
                <a:cs typeface="Segoe UI"/>
              </a:rPr>
              <a:t>, 2022 | 9:00AM PST </a:t>
            </a:r>
            <a:r>
              <a:rPr lang="en-SE" sz="2100">
                <a:latin typeface="Segoe UI"/>
                <a:cs typeface="Segoe UI"/>
              </a:rPr>
              <a:t>/ 6:00PM CET</a:t>
            </a:r>
            <a:endParaRPr lang="en-US" sz="2100">
              <a:latin typeface="Segoe UI"/>
              <a:cs typeface="Segoe U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64CD346-6F08-4464-808B-FEC0A5DAD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en-US" dirty="0">
                <a:latin typeface="Segoe UI Semibold"/>
                <a:cs typeface="Segoe UI Semibold"/>
              </a:rPr>
              <a:t>Developer community call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5E6D8F-93E5-4155-9CE8-7A9A7F9F74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720" y="2966227"/>
            <a:ext cx="6950357" cy="2043113"/>
          </a:xfrm>
        </p:spPr>
        <p:txBody>
          <a:bodyPr lIns="0" tIns="0" rIns="0" bIns="0" anchor="t"/>
          <a:lstStyle/>
          <a:p>
            <a:r>
              <a:rPr lang="en-US" sz="3600" dirty="0">
                <a:latin typeface="Segoe UI Semibold"/>
                <a:cs typeface="Segoe UI Semibold"/>
              </a:rPr>
              <a:t>Microsoft Graph’s advanced capabilities for querying directory objects</a:t>
            </a:r>
            <a:endParaRPr lang="en-US" sz="4250" dirty="0"/>
          </a:p>
          <a:p>
            <a:endParaRPr lang="en-SE" sz="4250" dirty="0"/>
          </a:p>
          <a:p>
            <a:endParaRPr lang="en-US" sz="4250" dirty="0"/>
          </a:p>
        </p:txBody>
      </p:sp>
      <p:pic>
        <p:nvPicPr>
          <p:cNvPr id="14" name="Picture Placeholder 8">
            <a:extLst>
              <a:ext uri="{FF2B5EF4-FFF2-40B4-BE49-F238E27FC236}">
                <a16:creationId xmlns:a16="http://schemas.microsoft.com/office/drawing/2014/main" id="{13A778BC-3A92-161A-E9CD-51B96A04DEF8}"/>
              </a:ext>
            </a:extLst>
          </p:cNvPr>
          <p:cNvPicPr>
            <a:picLocks noGrp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6" t="5168" r="10186" b="15204"/>
          <a:stretch/>
        </p:blipFill>
        <p:spPr>
          <a:xfrm rot="10800000" flipV="1">
            <a:off x="8210814" y="2002518"/>
            <a:ext cx="1828800" cy="1828800"/>
          </a:xfr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E3CC80-34FA-30D6-84DC-8D74B7E77112}"/>
              </a:ext>
            </a:extLst>
          </p:cNvPr>
          <p:cNvSpPr txBox="1">
            <a:spLocks/>
          </p:cNvSpPr>
          <p:nvPr/>
        </p:nvSpPr>
        <p:spPr>
          <a:xfrm>
            <a:off x="7242728" y="3987783"/>
            <a:ext cx="3764971" cy="86509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812820" rtl="0" eaLnBrk="1" latinLnBrk="0" hangingPunct="1">
              <a:lnSpc>
                <a:spcPct val="90000"/>
              </a:lnSpc>
              <a:spcBef>
                <a:spcPts val="889"/>
              </a:spcBef>
              <a:buFont typeface="Arial" panose="020B0604020202020204" pitchFamily="34" charset="0"/>
              <a:buNone/>
              <a:defRPr sz="2489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06410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12820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1777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19230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625641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35256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1666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48076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4487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Segoe UI"/>
                <a:cs typeface="Segoe UI"/>
              </a:rPr>
              <a:t>Luca Spolidoro</a:t>
            </a:r>
          </a:p>
          <a:p>
            <a:r>
              <a:rPr lang="en-US" sz="2000">
                <a:latin typeface="Segoe UI"/>
                <a:cs typeface="Segoe UI"/>
              </a:rPr>
              <a:t>Senior Program Manager</a:t>
            </a:r>
          </a:p>
          <a:p>
            <a:r>
              <a:rPr lang="en-US" sz="2000" err="1">
                <a:latin typeface="Segoe UI"/>
                <a:cs typeface="Segoe UI"/>
              </a:rPr>
              <a:t>lucaspol@microsoft</a:t>
            </a:r>
            <a:r>
              <a:rPr lang="en-US" sz="2000">
                <a:latin typeface="Segoe UI"/>
                <a:cs typeface="Segoe UI"/>
              </a:rPr>
              <a:t>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6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roup 435">
            <a:extLst>
              <a:ext uri="{FF2B5EF4-FFF2-40B4-BE49-F238E27FC236}">
                <a16:creationId xmlns:a16="http://schemas.microsoft.com/office/drawing/2014/main" id="{A6AB5A9E-CFDF-43F1-88CC-930874A0D0F2}"/>
              </a:ext>
            </a:extLst>
          </p:cNvPr>
          <p:cNvGrpSpPr/>
          <p:nvPr/>
        </p:nvGrpSpPr>
        <p:grpSpPr>
          <a:xfrm>
            <a:off x="1482265" y="2018864"/>
            <a:ext cx="2288439" cy="1679204"/>
            <a:chOff x="1482265" y="2018864"/>
            <a:chExt cx="2288439" cy="16792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3D486E-EEE9-4D87-A700-816485033042}"/>
                </a:ext>
              </a:extLst>
            </p:cNvPr>
            <p:cNvSpPr/>
            <p:nvPr/>
          </p:nvSpPr>
          <p:spPr>
            <a:xfrm>
              <a:off x="1852914" y="2018864"/>
              <a:ext cx="1917790" cy="965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25"/>
              <a:r>
                <a:rPr lang="en-US"/>
                <a:t>Rest Directory Service (RDS)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611850-0CA6-4370-B9CE-E5CF14623F97}"/>
                </a:ext>
              </a:extLst>
            </p:cNvPr>
            <p:cNvCxnSpPr>
              <a:cxnSpLocks/>
              <a:stCxn id="464" idx="3"/>
              <a:endCxn id="17" idx="1"/>
            </p:cNvCxnSpPr>
            <p:nvPr/>
          </p:nvCxnSpPr>
          <p:spPr>
            <a:xfrm flipV="1">
              <a:off x="1482265" y="2501768"/>
              <a:ext cx="370649" cy="11963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C989E46D-A5E5-4E74-900B-A8E5688F3905}"/>
              </a:ext>
            </a:extLst>
          </p:cNvPr>
          <p:cNvGrpSpPr/>
          <p:nvPr/>
        </p:nvGrpSpPr>
        <p:grpSpPr>
          <a:xfrm>
            <a:off x="3770704" y="1947515"/>
            <a:ext cx="8252667" cy="1097280"/>
            <a:chOff x="3770704" y="1948409"/>
            <a:chExt cx="8252667" cy="1097280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85F3878-BE79-4478-A0EC-D00612802273}"/>
                </a:ext>
              </a:extLst>
            </p:cNvPr>
            <p:cNvGrpSpPr/>
            <p:nvPr/>
          </p:nvGrpSpPr>
          <p:grpSpPr>
            <a:xfrm>
              <a:off x="10305045" y="1948409"/>
              <a:ext cx="1718326" cy="1097280"/>
              <a:chOff x="6890661" y="3661548"/>
              <a:chExt cx="1718326" cy="1097280"/>
            </a:xfrm>
          </p:grpSpPr>
          <p:sp>
            <p:nvSpPr>
              <p:cNvPr id="190" name="Isosceles Triangle 189">
                <a:extLst>
                  <a:ext uri="{FF2B5EF4-FFF2-40B4-BE49-F238E27FC236}">
                    <a16:creationId xmlns:a16="http://schemas.microsoft.com/office/drawing/2014/main" id="{703E7D93-C0A6-4EB3-B866-B65B2FD564B1}"/>
                  </a:ext>
                </a:extLst>
              </p:cNvPr>
              <p:cNvSpPr/>
              <p:nvPr/>
            </p:nvSpPr>
            <p:spPr>
              <a:xfrm>
                <a:off x="7237387" y="3661548"/>
                <a:ext cx="1371600" cy="1097280"/>
              </a:xfrm>
              <a:prstGeom prst="triangl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 defTabSz="914225"/>
                <a:endParaRPr lang="en-US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8" name="Isosceles Triangle 187">
                <a:extLst>
                  <a:ext uri="{FF2B5EF4-FFF2-40B4-BE49-F238E27FC236}">
                    <a16:creationId xmlns:a16="http://schemas.microsoft.com/office/drawing/2014/main" id="{1BB45990-9FE9-43A9-8A04-E8D42AED1727}"/>
                  </a:ext>
                </a:extLst>
              </p:cNvPr>
              <p:cNvSpPr/>
              <p:nvPr/>
            </p:nvSpPr>
            <p:spPr>
              <a:xfrm>
                <a:off x="7046420" y="3661548"/>
                <a:ext cx="1371600" cy="1097280"/>
              </a:xfrm>
              <a:prstGeom prst="triangl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 defTabSz="914225"/>
                <a:endParaRPr lang="en-US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094DF061-EA6C-466E-8514-BA0ED63CA26E}"/>
                  </a:ext>
                </a:extLst>
              </p:cNvPr>
              <p:cNvSpPr/>
              <p:nvPr/>
            </p:nvSpPr>
            <p:spPr>
              <a:xfrm>
                <a:off x="6890661" y="3661548"/>
                <a:ext cx="1371600" cy="1097280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914225"/>
                <a:r>
                  <a:rPr lang="en-US" sz="1200"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AAD Replicas</a:t>
                </a:r>
                <a:endParaRPr lang="en-US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BA6D9E8-6FC0-4971-B3F3-09ED09E73AB0}"/>
                </a:ext>
              </a:extLst>
            </p:cNvPr>
            <p:cNvCxnSpPr>
              <a:cxnSpLocks/>
              <a:stCxn id="17" idx="3"/>
              <a:endCxn id="11" idx="1"/>
            </p:cNvCxnSpPr>
            <p:nvPr/>
          </p:nvCxnSpPr>
          <p:spPr>
            <a:xfrm flipV="1">
              <a:off x="3770704" y="2497049"/>
              <a:ext cx="6877241" cy="471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26" name="Title 425">
            <a:extLst>
              <a:ext uri="{FF2B5EF4-FFF2-40B4-BE49-F238E27FC236}">
                <a16:creationId xmlns:a16="http://schemas.microsoft.com/office/drawing/2014/main" id="{FC0C5C5C-0641-4DF6-AD14-0FEFB07F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Graph to AAD Store</a:t>
            </a:r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A6DD70DA-8591-4967-84C5-36D437F1AEB7}"/>
              </a:ext>
            </a:extLst>
          </p:cNvPr>
          <p:cNvGrpSpPr/>
          <p:nvPr/>
        </p:nvGrpSpPr>
        <p:grpSpPr>
          <a:xfrm>
            <a:off x="6456425" y="3044795"/>
            <a:ext cx="4534420" cy="3235198"/>
            <a:chOff x="6456425" y="3044795"/>
            <a:chExt cx="4534420" cy="3235198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6988BF3-AC55-4FE0-8D7A-6865BF540674}"/>
                </a:ext>
              </a:extLst>
            </p:cNvPr>
            <p:cNvSpPr/>
            <p:nvPr/>
          </p:nvSpPr>
          <p:spPr>
            <a:xfrm>
              <a:off x="7084884" y="5267825"/>
              <a:ext cx="2155781" cy="10121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25"/>
              <a:r>
                <a:rPr lang="en-US"/>
                <a:t>Sync Engine</a:t>
              </a:r>
            </a:p>
          </p:txBody>
        </p: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FA4E67E7-5CA1-49BE-8EB4-5F0A724E9FDA}"/>
                </a:ext>
              </a:extLst>
            </p:cNvPr>
            <p:cNvCxnSpPr>
              <a:cxnSpLocks/>
              <a:stCxn id="205" idx="1"/>
              <a:endCxn id="10" idx="3"/>
            </p:cNvCxnSpPr>
            <p:nvPr/>
          </p:nvCxnSpPr>
          <p:spPr>
            <a:xfrm flipH="1" flipV="1">
              <a:off x="6456425" y="5771756"/>
              <a:ext cx="628459" cy="21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CE2A819-4DA2-4D81-9490-7127972D3829}"/>
                </a:ext>
              </a:extLst>
            </p:cNvPr>
            <p:cNvCxnSpPr>
              <a:cxnSpLocks/>
              <a:stCxn id="11" idx="3"/>
              <a:endCxn id="205" idx="3"/>
            </p:cNvCxnSpPr>
            <p:nvPr/>
          </p:nvCxnSpPr>
          <p:spPr>
            <a:xfrm flipH="1">
              <a:off x="9240665" y="3044795"/>
              <a:ext cx="1750180" cy="27291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2A6AF0-5C40-41BC-AF8E-336A53D6C915}"/>
              </a:ext>
            </a:extLst>
          </p:cNvPr>
          <p:cNvGrpSpPr/>
          <p:nvPr/>
        </p:nvGrpSpPr>
        <p:grpSpPr>
          <a:xfrm>
            <a:off x="1482265" y="3698068"/>
            <a:ext cx="1983815" cy="2575597"/>
            <a:chOff x="1482265" y="3698068"/>
            <a:chExt cx="1983815" cy="25755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11A147-C889-48E2-ABBF-40AEDBCEDB20}"/>
                </a:ext>
              </a:extLst>
            </p:cNvPr>
            <p:cNvSpPr/>
            <p:nvPr/>
          </p:nvSpPr>
          <p:spPr>
            <a:xfrm>
              <a:off x="2157539" y="5267825"/>
              <a:ext cx="1308541" cy="10058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25"/>
              <a:r>
                <a:rPr lang="en-US"/>
                <a:t>Advanced Query Service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1C5802-0749-4E71-8E18-B73AA06A450D}"/>
                </a:ext>
              </a:extLst>
            </p:cNvPr>
            <p:cNvCxnSpPr>
              <a:cxnSpLocks/>
              <a:stCxn id="464" idx="3"/>
              <a:endCxn id="9" idx="1"/>
            </p:cNvCxnSpPr>
            <p:nvPr/>
          </p:nvCxnSpPr>
          <p:spPr>
            <a:xfrm>
              <a:off x="1482265" y="3698068"/>
              <a:ext cx="675274" cy="20726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1C2455-F422-4EE2-8D27-27D0154547A8}"/>
              </a:ext>
            </a:extLst>
          </p:cNvPr>
          <p:cNvGrpSpPr/>
          <p:nvPr/>
        </p:nvGrpSpPr>
        <p:grpSpPr>
          <a:xfrm>
            <a:off x="3466080" y="5274153"/>
            <a:ext cx="2990345" cy="995205"/>
            <a:chOff x="3466080" y="5274153"/>
            <a:chExt cx="2990345" cy="99520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BA3BDF6-CE8F-4164-861C-E110D594AA35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466080" y="5770745"/>
              <a:ext cx="831238" cy="10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5A96C3-3382-8A8F-E9D2-218E60FB6151}"/>
                </a:ext>
              </a:extLst>
            </p:cNvPr>
            <p:cNvGrpSpPr/>
            <p:nvPr/>
          </p:nvGrpSpPr>
          <p:grpSpPr>
            <a:xfrm>
              <a:off x="4297318" y="5274153"/>
              <a:ext cx="2159107" cy="995205"/>
              <a:chOff x="4297318" y="5274153"/>
              <a:chExt cx="2159107" cy="99520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92794D-0679-4D6A-9364-DE5416DA5B0F}"/>
                  </a:ext>
                </a:extLst>
              </p:cNvPr>
              <p:cNvSpPr/>
              <p:nvPr/>
            </p:nvSpPr>
            <p:spPr>
              <a:xfrm>
                <a:off x="4297318" y="5274153"/>
                <a:ext cx="2159107" cy="9952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914225"/>
                <a:r>
                  <a:rPr lang="en-US"/>
                  <a:t>Advanced Query Store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AE447E5-5447-593D-A54C-83590907617D}"/>
                  </a:ext>
                </a:extLst>
              </p:cNvPr>
              <p:cNvGrpSpPr/>
              <p:nvPr/>
            </p:nvGrpSpPr>
            <p:grpSpPr>
              <a:xfrm>
                <a:off x="4868925" y="5918237"/>
                <a:ext cx="1015891" cy="305102"/>
                <a:chOff x="5332665" y="4559337"/>
                <a:chExt cx="1015891" cy="305102"/>
              </a:xfrm>
            </p:grpSpPr>
            <p:grpSp>
              <p:nvGrpSpPr>
                <p:cNvPr id="243" name="Content Placeholder 235" descr="Database outline">
                  <a:extLst>
                    <a:ext uri="{FF2B5EF4-FFF2-40B4-BE49-F238E27FC236}">
                      <a16:creationId xmlns:a16="http://schemas.microsoft.com/office/drawing/2014/main" id="{D0DC6390-8C9A-4A5A-B8D1-1254149A5335}"/>
                    </a:ext>
                  </a:extLst>
                </p:cNvPr>
                <p:cNvGrpSpPr/>
                <p:nvPr/>
              </p:nvGrpSpPr>
              <p:grpSpPr>
                <a:xfrm>
                  <a:off x="5332665" y="4559338"/>
                  <a:ext cx="214677" cy="281299"/>
                  <a:chOff x="8454939" y="4010445"/>
                  <a:chExt cx="214677" cy="288704"/>
                </a:xfrm>
                <a:solidFill>
                  <a:schemeClr val="bg1"/>
                </a:solidFill>
              </p:grpSpPr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A6B59D49-C122-480F-85A7-D2F34E6EDCCB}"/>
                      </a:ext>
                    </a:extLst>
                  </p:cNvPr>
                  <p:cNvSpPr/>
                  <p:nvPr/>
                </p:nvSpPr>
                <p:spPr>
                  <a:xfrm>
                    <a:off x="8454939" y="4010445"/>
                    <a:ext cx="214677" cy="288704"/>
                  </a:xfrm>
                  <a:custGeom>
                    <a:avLst/>
                    <a:gdLst>
                      <a:gd name="connsiteX0" fmla="*/ 214678 w 214677"/>
                      <a:gd name="connsiteY0" fmla="*/ 255393 h 288704"/>
                      <a:gd name="connsiteX1" fmla="*/ 214678 w 214677"/>
                      <a:gd name="connsiteY1" fmla="*/ 33312 h 288704"/>
                      <a:gd name="connsiteX2" fmla="*/ 107339 w 214677"/>
                      <a:gd name="connsiteY2" fmla="*/ 0 h 288704"/>
                      <a:gd name="connsiteX3" fmla="*/ 0 w 214677"/>
                      <a:gd name="connsiteY3" fmla="*/ 33312 h 288704"/>
                      <a:gd name="connsiteX4" fmla="*/ 0 w 214677"/>
                      <a:gd name="connsiteY4" fmla="*/ 255393 h 288704"/>
                      <a:gd name="connsiteX5" fmla="*/ 107339 w 214677"/>
                      <a:gd name="connsiteY5" fmla="*/ 288705 h 288704"/>
                      <a:gd name="connsiteX6" fmla="*/ 214678 w 214677"/>
                      <a:gd name="connsiteY6" fmla="*/ 255393 h 288704"/>
                      <a:gd name="connsiteX7" fmla="*/ 107339 w 214677"/>
                      <a:gd name="connsiteY7" fmla="*/ 7403 h 288704"/>
                      <a:gd name="connsiteX8" fmla="*/ 207275 w 214677"/>
                      <a:gd name="connsiteY8" fmla="*/ 33312 h 288704"/>
                      <a:gd name="connsiteX9" fmla="*/ 107339 w 214677"/>
                      <a:gd name="connsiteY9" fmla="*/ 59222 h 288704"/>
                      <a:gd name="connsiteX10" fmla="*/ 7403 w 214677"/>
                      <a:gd name="connsiteY10" fmla="*/ 33312 h 288704"/>
                      <a:gd name="connsiteX11" fmla="*/ 107339 w 214677"/>
                      <a:gd name="connsiteY11" fmla="*/ 7403 h 288704"/>
                      <a:gd name="connsiteX12" fmla="*/ 7403 w 214677"/>
                      <a:gd name="connsiteY12" fmla="*/ 46119 h 288704"/>
                      <a:gd name="connsiteX13" fmla="*/ 107339 w 214677"/>
                      <a:gd name="connsiteY13" fmla="*/ 66624 h 288704"/>
                      <a:gd name="connsiteX14" fmla="*/ 207275 w 214677"/>
                      <a:gd name="connsiteY14" fmla="*/ 46119 h 288704"/>
                      <a:gd name="connsiteX15" fmla="*/ 207275 w 214677"/>
                      <a:gd name="connsiteY15" fmla="*/ 107339 h 288704"/>
                      <a:gd name="connsiteX16" fmla="*/ 107339 w 214677"/>
                      <a:gd name="connsiteY16" fmla="*/ 133248 h 288704"/>
                      <a:gd name="connsiteX17" fmla="*/ 7403 w 214677"/>
                      <a:gd name="connsiteY17" fmla="*/ 107339 h 288704"/>
                      <a:gd name="connsiteX18" fmla="*/ 7403 w 214677"/>
                      <a:gd name="connsiteY18" fmla="*/ 120146 h 288704"/>
                      <a:gd name="connsiteX19" fmla="*/ 107339 w 214677"/>
                      <a:gd name="connsiteY19" fmla="*/ 140651 h 288704"/>
                      <a:gd name="connsiteX20" fmla="*/ 207275 w 214677"/>
                      <a:gd name="connsiteY20" fmla="*/ 120146 h 288704"/>
                      <a:gd name="connsiteX21" fmla="*/ 207275 w 214677"/>
                      <a:gd name="connsiteY21" fmla="*/ 181366 h 288704"/>
                      <a:gd name="connsiteX22" fmla="*/ 107339 w 214677"/>
                      <a:gd name="connsiteY22" fmla="*/ 207275 h 288704"/>
                      <a:gd name="connsiteX23" fmla="*/ 7403 w 214677"/>
                      <a:gd name="connsiteY23" fmla="*/ 181366 h 288704"/>
                      <a:gd name="connsiteX24" fmla="*/ 7403 w 214677"/>
                      <a:gd name="connsiteY24" fmla="*/ 255393 h 288704"/>
                      <a:gd name="connsiteX25" fmla="*/ 7403 w 214677"/>
                      <a:gd name="connsiteY25" fmla="*/ 194172 h 288704"/>
                      <a:gd name="connsiteX26" fmla="*/ 107339 w 214677"/>
                      <a:gd name="connsiteY26" fmla="*/ 214678 h 288704"/>
                      <a:gd name="connsiteX27" fmla="*/ 207275 w 214677"/>
                      <a:gd name="connsiteY27" fmla="*/ 194172 h 288704"/>
                      <a:gd name="connsiteX28" fmla="*/ 207275 w 214677"/>
                      <a:gd name="connsiteY28" fmla="*/ 255393 h 288704"/>
                      <a:gd name="connsiteX29" fmla="*/ 107339 w 214677"/>
                      <a:gd name="connsiteY29" fmla="*/ 281302 h 288704"/>
                      <a:gd name="connsiteX30" fmla="*/ 7403 w 214677"/>
                      <a:gd name="connsiteY30" fmla="*/ 255393 h 288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4677" h="288704">
                        <a:moveTo>
                          <a:pt x="214678" y="255393"/>
                        </a:moveTo>
                        <a:lnTo>
                          <a:pt x="214678" y="33312"/>
                        </a:lnTo>
                        <a:cubicBezTo>
                          <a:pt x="214678" y="11674"/>
                          <a:pt x="159376" y="0"/>
                          <a:pt x="107339" y="0"/>
                        </a:cubicBezTo>
                        <a:cubicBezTo>
                          <a:pt x="55302" y="0"/>
                          <a:pt x="0" y="11674"/>
                          <a:pt x="0" y="33312"/>
                        </a:cubicBezTo>
                        <a:lnTo>
                          <a:pt x="0" y="255393"/>
                        </a:lnTo>
                        <a:cubicBezTo>
                          <a:pt x="0" y="277031"/>
                          <a:pt x="55302" y="288705"/>
                          <a:pt x="107339" y="288705"/>
                        </a:cubicBezTo>
                        <a:cubicBezTo>
                          <a:pt x="159376" y="288705"/>
                          <a:pt x="214678" y="277031"/>
                          <a:pt x="214678" y="255393"/>
                        </a:cubicBezTo>
                        <a:close/>
                        <a:moveTo>
                          <a:pt x="107339" y="7403"/>
                        </a:moveTo>
                        <a:cubicBezTo>
                          <a:pt x="164536" y="7403"/>
                          <a:pt x="207275" y="21098"/>
                          <a:pt x="207275" y="33312"/>
                        </a:cubicBezTo>
                        <a:cubicBezTo>
                          <a:pt x="207275" y="45527"/>
                          <a:pt x="164536" y="59222"/>
                          <a:pt x="107339" y="59222"/>
                        </a:cubicBezTo>
                        <a:cubicBezTo>
                          <a:pt x="50142" y="59222"/>
                          <a:pt x="7403" y="45527"/>
                          <a:pt x="7403" y="33312"/>
                        </a:cubicBezTo>
                        <a:cubicBezTo>
                          <a:pt x="7403" y="21098"/>
                          <a:pt x="50142" y="7403"/>
                          <a:pt x="107339" y="7403"/>
                        </a:cubicBezTo>
                        <a:close/>
                        <a:moveTo>
                          <a:pt x="7403" y="46119"/>
                        </a:moveTo>
                        <a:cubicBezTo>
                          <a:pt x="24166" y="59518"/>
                          <a:pt x="66746" y="66624"/>
                          <a:pt x="107339" y="66624"/>
                        </a:cubicBezTo>
                        <a:cubicBezTo>
                          <a:pt x="147932" y="66624"/>
                          <a:pt x="190512" y="59518"/>
                          <a:pt x="207275" y="46119"/>
                        </a:cubicBezTo>
                        <a:lnTo>
                          <a:pt x="207275" y="107339"/>
                        </a:lnTo>
                        <a:cubicBezTo>
                          <a:pt x="207275" y="119553"/>
                          <a:pt x="164536" y="133248"/>
                          <a:pt x="107339" y="133248"/>
                        </a:cubicBezTo>
                        <a:cubicBezTo>
                          <a:pt x="50142" y="133248"/>
                          <a:pt x="7403" y="119553"/>
                          <a:pt x="7403" y="107339"/>
                        </a:cubicBezTo>
                        <a:close/>
                        <a:moveTo>
                          <a:pt x="7403" y="120146"/>
                        </a:moveTo>
                        <a:cubicBezTo>
                          <a:pt x="24166" y="133544"/>
                          <a:pt x="66746" y="140651"/>
                          <a:pt x="107339" y="140651"/>
                        </a:cubicBezTo>
                        <a:cubicBezTo>
                          <a:pt x="147932" y="140651"/>
                          <a:pt x="190512" y="133544"/>
                          <a:pt x="207275" y="120146"/>
                        </a:cubicBezTo>
                        <a:lnTo>
                          <a:pt x="207275" y="181366"/>
                        </a:lnTo>
                        <a:cubicBezTo>
                          <a:pt x="207275" y="193580"/>
                          <a:pt x="164536" y="207275"/>
                          <a:pt x="107339" y="207275"/>
                        </a:cubicBezTo>
                        <a:cubicBezTo>
                          <a:pt x="50142" y="207275"/>
                          <a:pt x="7403" y="193580"/>
                          <a:pt x="7403" y="181366"/>
                        </a:cubicBezTo>
                        <a:close/>
                        <a:moveTo>
                          <a:pt x="7403" y="255393"/>
                        </a:moveTo>
                        <a:lnTo>
                          <a:pt x="7403" y="194172"/>
                        </a:lnTo>
                        <a:cubicBezTo>
                          <a:pt x="24166" y="207571"/>
                          <a:pt x="66746" y="214678"/>
                          <a:pt x="107339" y="214678"/>
                        </a:cubicBezTo>
                        <a:cubicBezTo>
                          <a:pt x="147932" y="214678"/>
                          <a:pt x="190512" y="207571"/>
                          <a:pt x="207275" y="194172"/>
                        </a:cubicBezTo>
                        <a:lnTo>
                          <a:pt x="207275" y="255393"/>
                        </a:lnTo>
                        <a:cubicBezTo>
                          <a:pt x="207275" y="267607"/>
                          <a:pt x="164536" y="281302"/>
                          <a:pt x="107339" y="281302"/>
                        </a:cubicBezTo>
                        <a:cubicBezTo>
                          <a:pt x="50142" y="281302"/>
                          <a:pt x="7403" y="267607"/>
                          <a:pt x="7403" y="25539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3CC62B16-D987-46E1-B62B-8DE4DAE028B5}"/>
                      </a:ext>
                    </a:extLst>
                  </p:cNvPr>
                  <p:cNvSpPr/>
                  <p:nvPr/>
                </p:nvSpPr>
                <p:spPr>
                  <a:xfrm>
                    <a:off x="8628902" y="4099277"/>
                    <a:ext cx="14805" cy="14805"/>
                  </a:xfrm>
                  <a:custGeom>
                    <a:avLst/>
                    <a:gdLst>
                      <a:gd name="connsiteX0" fmla="*/ 14805 w 14805"/>
                      <a:gd name="connsiteY0" fmla="*/ 7403 h 14805"/>
                      <a:gd name="connsiteX1" fmla="*/ 7403 w 14805"/>
                      <a:gd name="connsiteY1" fmla="*/ 14805 h 14805"/>
                      <a:gd name="connsiteX2" fmla="*/ 0 w 14805"/>
                      <a:gd name="connsiteY2" fmla="*/ 7403 h 14805"/>
                      <a:gd name="connsiteX3" fmla="*/ 7403 w 14805"/>
                      <a:gd name="connsiteY3" fmla="*/ 0 h 14805"/>
                      <a:gd name="connsiteX4" fmla="*/ 14805 w 14805"/>
                      <a:gd name="connsiteY4" fmla="*/ 7403 h 14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805">
                        <a:moveTo>
                          <a:pt x="14805" y="7403"/>
                        </a:moveTo>
                        <a:cubicBezTo>
                          <a:pt x="14805" y="11491"/>
                          <a:pt x="11491" y="14805"/>
                          <a:pt x="7403" y="14805"/>
                        </a:cubicBezTo>
                        <a:cubicBezTo>
                          <a:pt x="3314" y="14805"/>
                          <a:pt x="0" y="11491"/>
                          <a:pt x="0" y="7403"/>
                        </a:cubicBezTo>
                        <a:cubicBezTo>
                          <a:pt x="0" y="3314"/>
                          <a:pt x="3314" y="0"/>
                          <a:pt x="7403" y="0"/>
                        </a:cubicBezTo>
                        <a:cubicBezTo>
                          <a:pt x="11491" y="0"/>
                          <a:pt x="14805" y="3314"/>
                          <a:pt x="14805" y="740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41DB6CEB-6A09-4B30-BEE5-6B4C589EB6D4}"/>
                      </a:ext>
                    </a:extLst>
                  </p:cNvPr>
                  <p:cNvSpPr/>
                  <p:nvPr/>
                </p:nvSpPr>
                <p:spPr>
                  <a:xfrm>
                    <a:off x="8628902" y="4173304"/>
                    <a:ext cx="14805" cy="14805"/>
                  </a:xfrm>
                  <a:custGeom>
                    <a:avLst/>
                    <a:gdLst>
                      <a:gd name="connsiteX0" fmla="*/ 14805 w 14805"/>
                      <a:gd name="connsiteY0" fmla="*/ 7403 h 14805"/>
                      <a:gd name="connsiteX1" fmla="*/ 7403 w 14805"/>
                      <a:gd name="connsiteY1" fmla="*/ 14805 h 14805"/>
                      <a:gd name="connsiteX2" fmla="*/ 0 w 14805"/>
                      <a:gd name="connsiteY2" fmla="*/ 7403 h 14805"/>
                      <a:gd name="connsiteX3" fmla="*/ 7403 w 14805"/>
                      <a:gd name="connsiteY3" fmla="*/ 0 h 14805"/>
                      <a:gd name="connsiteX4" fmla="*/ 14805 w 14805"/>
                      <a:gd name="connsiteY4" fmla="*/ 7403 h 14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805">
                        <a:moveTo>
                          <a:pt x="14805" y="7403"/>
                        </a:moveTo>
                        <a:cubicBezTo>
                          <a:pt x="14805" y="11491"/>
                          <a:pt x="11491" y="14805"/>
                          <a:pt x="7403" y="14805"/>
                        </a:cubicBezTo>
                        <a:cubicBezTo>
                          <a:pt x="3314" y="14805"/>
                          <a:pt x="0" y="11491"/>
                          <a:pt x="0" y="7403"/>
                        </a:cubicBezTo>
                        <a:cubicBezTo>
                          <a:pt x="0" y="3314"/>
                          <a:pt x="3314" y="0"/>
                          <a:pt x="7403" y="0"/>
                        </a:cubicBezTo>
                        <a:cubicBezTo>
                          <a:pt x="11491" y="0"/>
                          <a:pt x="14805" y="3314"/>
                          <a:pt x="14805" y="740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CF241E68-C2A7-414A-80FA-50208006FF3B}"/>
                      </a:ext>
                    </a:extLst>
                  </p:cNvPr>
                  <p:cNvSpPr/>
                  <p:nvPr/>
                </p:nvSpPr>
                <p:spPr>
                  <a:xfrm>
                    <a:off x="8628902" y="4247331"/>
                    <a:ext cx="14805" cy="14805"/>
                  </a:xfrm>
                  <a:custGeom>
                    <a:avLst/>
                    <a:gdLst>
                      <a:gd name="connsiteX0" fmla="*/ 14805 w 14805"/>
                      <a:gd name="connsiteY0" fmla="*/ 7403 h 14805"/>
                      <a:gd name="connsiteX1" fmla="*/ 7403 w 14805"/>
                      <a:gd name="connsiteY1" fmla="*/ 14805 h 14805"/>
                      <a:gd name="connsiteX2" fmla="*/ 0 w 14805"/>
                      <a:gd name="connsiteY2" fmla="*/ 7403 h 14805"/>
                      <a:gd name="connsiteX3" fmla="*/ 7403 w 14805"/>
                      <a:gd name="connsiteY3" fmla="*/ 0 h 14805"/>
                      <a:gd name="connsiteX4" fmla="*/ 14805 w 14805"/>
                      <a:gd name="connsiteY4" fmla="*/ 7403 h 14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805">
                        <a:moveTo>
                          <a:pt x="14805" y="7403"/>
                        </a:moveTo>
                        <a:cubicBezTo>
                          <a:pt x="14805" y="11491"/>
                          <a:pt x="11491" y="14805"/>
                          <a:pt x="7403" y="14805"/>
                        </a:cubicBezTo>
                        <a:cubicBezTo>
                          <a:pt x="3314" y="14805"/>
                          <a:pt x="0" y="11491"/>
                          <a:pt x="0" y="7403"/>
                        </a:cubicBezTo>
                        <a:cubicBezTo>
                          <a:pt x="0" y="3314"/>
                          <a:pt x="3314" y="0"/>
                          <a:pt x="7403" y="0"/>
                        </a:cubicBezTo>
                        <a:cubicBezTo>
                          <a:pt x="11491" y="0"/>
                          <a:pt x="14805" y="3314"/>
                          <a:pt x="14805" y="740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" name="Content Placeholder 235" descr="Database outline">
                  <a:extLst>
                    <a:ext uri="{FF2B5EF4-FFF2-40B4-BE49-F238E27FC236}">
                      <a16:creationId xmlns:a16="http://schemas.microsoft.com/office/drawing/2014/main" id="{D0E0E506-397C-87F0-F06A-1EBB8E138C87}"/>
                    </a:ext>
                  </a:extLst>
                </p:cNvPr>
                <p:cNvGrpSpPr/>
                <p:nvPr/>
              </p:nvGrpSpPr>
              <p:grpSpPr>
                <a:xfrm>
                  <a:off x="5595766" y="4583140"/>
                  <a:ext cx="214677" cy="281299"/>
                  <a:chOff x="5595766" y="4583140"/>
                  <a:chExt cx="214677" cy="281299"/>
                </a:xfrm>
                <a:solidFill>
                  <a:schemeClr val="lt1"/>
                </a:solidFill>
              </p:grpSpPr>
              <p:sp>
                <p:nvSpPr>
                  <p:cNvPr id="3" name="Freeform: Shape 2">
                    <a:extLst>
                      <a:ext uri="{FF2B5EF4-FFF2-40B4-BE49-F238E27FC236}">
                        <a16:creationId xmlns:a16="http://schemas.microsoft.com/office/drawing/2014/main" id="{752660DD-BB6B-AF7B-6CBF-2B57793FFC76}"/>
                      </a:ext>
                    </a:extLst>
                  </p:cNvPr>
                  <p:cNvSpPr/>
                  <p:nvPr/>
                </p:nvSpPr>
                <p:spPr>
                  <a:xfrm>
                    <a:off x="5595766" y="4583140"/>
                    <a:ext cx="214677" cy="281299"/>
                  </a:xfrm>
                  <a:custGeom>
                    <a:avLst/>
                    <a:gdLst>
                      <a:gd name="connsiteX0" fmla="*/ 214678 w 214677"/>
                      <a:gd name="connsiteY0" fmla="*/ 248842 h 281299"/>
                      <a:gd name="connsiteX1" fmla="*/ 214678 w 214677"/>
                      <a:gd name="connsiteY1" fmla="*/ 32458 h 281299"/>
                      <a:gd name="connsiteX2" fmla="*/ 107339 w 214677"/>
                      <a:gd name="connsiteY2" fmla="*/ 0 h 281299"/>
                      <a:gd name="connsiteX3" fmla="*/ 0 w 214677"/>
                      <a:gd name="connsiteY3" fmla="*/ 32458 h 281299"/>
                      <a:gd name="connsiteX4" fmla="*/ 0 w 214677"/>
                      <a:gd name="connsiteY4" fmla="*/ 248842 h 281299"/>
                      <a:gd name="connsiteX5" fmla="*/ 107339 w 214677"/>
                      <a:gd name="connsiteY5" fmla="*/ 281300 h 281299"/>
                      <a:gd name="connsiteX6" fmla="*/ 214678 w 214677"/>
                      <a:gd name="connsiteY6" fmla="*/ 248842 h 281299"/>
                      <a:gd name="connsiteX7" fmla="*/ 107339 w 214677"/>
                      <a:gd name="connsiteY7" fmla="*/ 7213 h 281299"/>
                      <a:gd name="connsiteX8" fmla="*/ 207275 w 214677"/>
                      <a:gd name="connsiteY8" fmla="*/ 32458 h 281299"/>
                      <a:gd name="connsiteX9" fmla="*/ 107339 w 214677"/>
                      <a:gd name="connsiteY9" fmla="*/ 57703 h 281299"/>
                      <a:gd name="connsiteX10" fmla="*/ 7403 w 214677"/>
                      <a:gd name="connsiteY10" fmla="*/ 32458 h 281299"/>
                      <a:gd name="connsiteX11" fmla="*/ 107339 w 214677"/>
                      <a:gd name="connsiteY11" fmla="*/ 7213 h 281299"/>
                      <a:gd name="connsiteX12" fmla="*/ 7403 w 214677"/>
                      <a:gd name="connsiteY12" fmla="*/ 44936 h 281299"/>
                      <a:gd name="connsiteX13" fmla="*/ 107339 w 214677"/>
                      <a:gd name="connsiteY13" fmla="*/ 64915 h 281299"/>
                      <a:gd name="connsiteX14" fmla="*/ 207275 w 214677"/>
                      <a:gd name="connsiteY14" fmla="*/ 44936 h 281299"/>
                      <a:gd name="connsiteX15" fmla="*/ 207275 w 214677"/>
                      <a:gd name="connsiteY15" fmla="*/ 104586 h 281299"/>
                      <a:gd name="connsiteX16" fmla="*/ 107339 w 214677"/>
                      <a:gd name="connsiteY16" fmla="*/ 129831 h 281299"/>
                      <a:gd name="connsiteX17" fmla="*/ 7403 w 214677"/>
                      <a:gd name="connsiteY17" fmla="*/ 104586 h 281299"/>
                      <a:gd name="connsiteX18" fmla="*/ 7403 w 214677"/>
                      <a:gd name="connsiteY18" fmla="*/ 117064 h 281299"/>
                      <a:gd name="connsiteX19" fmla="*/ 107339 w 214677"/>
                      <a:gd name="connsiteY19" fmla="*/ 137043 h 281299"/>
                      <a:gd name="connsiteX20" fmla="*/ 207275 w 214677"/>
                      <a:gd name="connsiteY20" fmla="*/ 117064 h 281299"/>
                      <a:gd name="connsiteX21" fmla="*/ 207275 w 214677"/>
                      <a:gd name="connsiteY21" fmla="*/ 176714 h 281299"/>
                      <a:gd name="connsiteX22" fmla="*/ 107339 w 214677"/>
                      <a:gd name="connsiteY22" fmla="*/ 201959 h 281299"/>
                      <a:gd name="connsiteX23" fmla="*/ 7403 w 214677"/>
                      <a:gd name="connsiteY23" fmla="*/ 176714 h 281299"/>
                      <a:gd name="connsiteX24" fmla="*/ 7403 w 214677"/>
                      <a:gd name="connsiteY24" fmla="*/ 248842 h 281299"/>
                      <a:gd name="connsiteX25" fmla="*/ 7403 w 214677"/>
                      <a:gd name="connsiteY25" fmla="*/ 189192 h 281299"/>
                      <a:gd name="connsiteX26" fmla="*/ 107339 w 214677"/>
                      <a:gd name="connsiteY26" fmla="*/ 209172 h 281299"/>
                      <a:gd name="connsiteX27" fmla="*/ 207275 w 214677"/>
                      <a:gd name="connsiteY27" fmla="*/ 189192 h 281299"/>
                      <a:gd name="connsiteX28" fmla="*/ 207275 w 214677"/>
                      <a:gd name="connsiteY28" fmla="*/ 248842 h 281299"/>
                      <a:gd name="connsiteX29" fmla="*/ 107339 w 214677"/>
                      <a:gd name="connsiteY29" fmla="*/ 274087 h 281299"/>
                      <a:gd name="connsiteX30" fmla="*/ 7403 w 214677"/>
                      <a:gd name="connsiteY30" fmla="*/ 248842 h 281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4677" h="281299">
                        <a:moveTo>
                          <a:pt x="214678" y="248842"/>
                        </a:moveTo>
                        <a:lnTo>
                          <a:pt x="214678" y="32458"/>
                        </a:lnTo>
                        <a:cubicBezTo>
                          <a:pt x="214678" y="11375"/>
                          <a:pt x="159376" y="0"/>
                          <a:pt x="107339" y="0"/>
                        </a:cubicBezTo>
                        <a:cubicBezTo>
                          <a:pt x="55302" y="0"/>
                          <a:pt x="0" y="11375"/>
                          <a:pt x="0" y="32458"/>
                        </a:cubicBezTo>
                        <a:lnTo>
                          <a:pt x="0" y="248842"/>
                        </a:lnTo>
                        <a:cubicBezTo>
                          <a:pt x="0" y="269925"/>
                          <a:pt x="55302" y="281300"/>
                          <a:pt x="107339" y="281300"/>
                        </a:cubicBezTo>
                        <a:cubicBezTo>
                          <a:pt x="159376" y="281300"/>
                          <a:pt x="214678" y="269925"/>
                          <a:pt x="214678" y="248842"/>
                        </a:cubicBezTo>
                        <a:close/>
                        <a:moveTo>
                          <a:pt x="107339" y="7213"/>
                        </a:moveTo>
                        <a:cubicBezTo>
                          <a:pt x="164536" y="7213"/>
                          <a:pt x="207275" y="20557"/>
                          <a:pt x="207275" y="32458"/>
                        </a:cubicBezTo>
                        <a:cubicBezTo>
                          <a:pt x="207275" y="44359"/>
                          <a:pt x="164536" y="57703"/>
                          <a:pt x="107339" y="57703"/>
                        </a:cubicBezTo>
                        <a:cubicBezTo>
                          <a:pt x="50142" y="57703"/>
                          <a:pt x="7403" y="44359"/>
                          <a:pt x="7403" y="32458"/>
                        </a:cubicBezTo>
                        <a:cubicBezTo>
                          <a:pt x="7403" y="20557"/>
                          <a:pt x="50142" y="7213"/>
                          <a:pt x="107339" y="7213"/>
                        </a:cubicBezTo>
                        <a:close/>
                        <a:moveTo>
                          <a:pt x="7403" y="44936"/>
                        </a:moveTo>
                        <a:cubicBezTo>
                          <a:pt x="24166" y="57991"/>
                          <a:pt x="66746" y="64915"/>
                          <a:pt x="107339" y="64915"/>
                        </a:cubicBezTo>
                        <a:cubicBezTo>
                          <a:pt x="147932" y="64915"/>
                          <a:pt x="190512" y="57991"/>
                          <a:pt x="207275" y="44936"/>
                        </a:cubicBezTo>
                        <a:lnTo>
                          <a:pt x="207275" y="104586"/>
                        </a:lnTo>
                        <a:cubicBezTo>
                          <a:pt x="207275" y="116487"/>
                          <a:pt x="164536" y="129831"/>
                          <a:pt x="107339" y="129831"/>
                        </a:cubicBezTo>
                        <a:cubicBezTo>
                          <a:pt x="50142" y="129831"/>
                          <a:pt x="7403" y="116487"/>
                          <a:pt x="7403" y="104586"/>
                        </a:cubicBezTo>
                        <a:close/>
                        <a:moveTo>
                          <a:pt x="7403" y="117064"/>
                        </a:moveTo>
                        <a:cubicBezTo>
                          <a:pt x="24166" y="130119"/>
                          <a:pt x="66746" y="137043"/>
                          <a:pt x="107339" y="137043"/>
                        </a:cubicBezTo>
                        <a:cubicBezTo>
                          <a:pt x="147932" y="137043"/>
                          <a:pt x="190512" y="130119"/>
                          <a:pt x="207275" y="117064"/>
                        </a:cubicBezTo>
                        <a:lnTo>
                          <a:pt x="207275" y="176714"/>
                        </a:lnTo>
                        <a:cubicBezTo>
                          <a:pt x="207275" y="188615"/>
                          <a:pt x="164536" y="201959"/>
                          <a:pt x="107339" y="201959"/>
                        </a:cubicBezTo>
                        <a:cubicBezTo>
                          <a:pt x="50142" y="201959"/>
                          <a:pt x="7403" y="188615"/>
                          <a:pt x="7403" y="176714"/>
                        </a:cubicBezTo>
                        <a:close/>
                        <a:moveTo>
                          <a:pt x="7403" y="248842"/>
                        </a:moveTo>
                        <a:lnTo>
                          <a:pt x="7403" y="189192"/>
                        </a:lnTo>
                        <a:cubicBezTo>
                          <a:pt x="24166" y="202247"/>
                          <a:pt x="66746" y="209172"/>
                          <a:pt x="107339" y="209172"/>
                        </a:cubicBezTo>
                        <a:cubicBezTo>
                          <a:pt x="147932" y="209172"/>
                          <a:pt x="190512" y="202247"/>
                          <a:pt x="207275" y="189192"/>
                        </a:cubicBezTo>
                        <a:lnTo>
                          <a:pt x="207275" y="248842"/>
                        </a:lnTo>
                        <a:cubicBezTo>
                          <a:pt x="207275" y="260743"/>
                          <a:pt x="164536" y="274087"/>
                          <a:pt x="107339" y="274087"/>
                        </a:cubicBezTo>
                        <a:cubicBezTo>
                          <a:pt x="50142" y="274087"/>
                          <a:pt x="7403" y="260743"/>
                          <a:pt x="7403" y="24884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 w="12700" cap="flat">
                    <a:solidFill>
                      <a:schemeClr val="dk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" name="Freeform: Shape 3">
                    <a:extLst>
                      <a:ext uri="{FF2B5EF4-FFF2-40B4-BE49-F238E27FC236}">
                        <a16:creationId xmlns:a16="http://schemas.microsoft.com/office/drawing/2014/main" id="{3FDC94F9-4407-BF59-BA9A-167EFCE6A753}"/>
                      </a:ext>
                    </a:extLst>
                  </p:cNvPr>
                  <p:cNvSpPr/>
                  <p:nvPr/>
                </p:nvSpPr>
                <p:spPr>
                  <a:xfrm>
                    <a:off x="5769729" y="4669693"/>
                    <a:ext cx="14805" cy="14425"/>
                  </a:xfrm>
                  <a:custGeom>
                    <a:avLst/>
                    <a:gdLst>
                      <a:gd name="connsiteX0" fmla="*/ 14805 w 14805"/>
                      <a:gd name="connsiteY0" fmla="*/ 7213 h 14425"/>
                      <a:gd name="connsiteX1" fmla="*/ 7403 w 14805"/>
                      <a:gd name="connsiteY1" fmla="*/ 14426 h 14425"/>
                      <a:gd name="connsiteX2" fmla="*/ 0 w 14805"/>
                      <a:gd name="connsiteY2" fmla="*/ 7213 h 14425"/>
                      <a:gd name="connsiteX3" fmla="*/ 7403 w 14805"/>
                      <a:gd name="connsiteY3" fmla="*/ 0 h 14425"/>
                      <a:gd name="connsiteX4" fmla="*/ 14805 w 14805"/>
                      <a:gd name="connsiteY4" fmla="*/ 7213 h 14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425">
                        <a:moveTo>
                          <a:pt x="14805" y="7213"/>
                        </a:moveTo>
                        <a:cubicBezTo>
                          <a:pt x="14805" y="11196"/>
                          <a:pt x="11491" y="14426"/>
                          <a:pt x="7403" y="14426"/>
                        </a:cubicBezTo>
                        <a:cubicBezTo>
                          <a:pt x="3314" y="14426"/>
                          <a:pt x="0" y="11196"/>
                          <a:pt x="0" y="7213"/>
                        </a:cubicBezTo>
                        <a:cubicBezTo>
                          <a:pt x="0" y="3229"/>
                          <a:pt x="3314" y="0"/>
                          <a:pt x="7403" y="0"/>
                        </a:cubicBezTo>
                        <a:cubicBezTo>
                          <a:pt x="11491" y="0"/>
                          <a:pt x="14805" y="3229"/>
                          <a:pt x="14805" y="721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7FAB5BD3-F08D-F326-EA04-9073986EC1B3}"/>
                      </a:ext>
                    </a:extLst>
                  </p:cNvPr>
                  <p:cNvSpPr/>
                  <p:nvPr/>
                </p:nvSpPr>
                <p:spPr>
                  <a:xfrm>
                    <a:off x="5769729" y="4741821"/>
                    <a:ext cx="14805" cy="14425"/>
                  </a:xfrm>
                  <a:custGeom>
                    <a:avLst/>
                    <a:gdLst>
                      <a:gd name="connsiteX0" fmla="*/ 14805 w 14805"/>
                      <a:gd name="connsiteY0" fmla="*/ 7213 h 14425"/>
                      <a:gd name="connsiteX1" fmla="*/ 7403 w 14805"/>
                      <a:gd name="connsiteY1" fmla="*/ 14426 h 14425"/>
                      <a:gd name="connsiteX2" fmla="*/ 0 w 14805"/>
                      <a:gd name="connsiteY2" fmla="*/ 7213 h 14425"/>
                      <a:gd name="connsiteX3" fmla="*/ 7403 w 14805"/>
                      <a:gd name="connsiteY3" fmla="*/ 0 h 14425"/>
                      <a:gd name="connsiteX4" fmla="*/ 14805 w 14805"/>
                      <a:gd name="connsiteY4" fmla="*/ 7213 h 14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425">
                        <a:moveTo>
                          <a:pt x="14805" y="7213"/>
                        </a:moveTo>
                        <a:cubicBezTo>
                          <a:pt x="14805" y="11196"/>
                          <a:pt x="11491" y="14426"/>
                          <a:pt x="7403" y="14426"/>
                        </a:cubicBezTo>
                        <a:cubicBezTo>
                          <a:pt x="3314" y="14426"/>
                          <a:pt x="0" y="11196"/>
                          <a:pt x="0" y="7213"/>
                        </a:cubicBezTo>
                        <a:cubicBezTo>
                          <a:pt x="0" y="3229"/>
                          <a:pt x="3314" y="0"/>
                          <a:pt x="7403" y="0"/>
                        </a:cubicBezTo>
                        <a:cubicBezTo>
                          <a:pt x="11491" y="0"/>
                          <a:pt x="14805" y="3229"/>
                          <a:pt x="14805" y="721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" name="Freeform: Shape 5">
                    <a:extLst>
                      <a:ext uri="{FF2B5EF4-FFF2-40B4-BE49-F238E27FC236}">
                        <a16:creationId xmlns:a16="http://schemas.microsoft.com/office/drawing/2014/main" id="{C2EDC46B-E776-5A18-F37C-EDA45516104A}"/>
                      </a:ext>
                    </a:extLst>
                  </p:cNvPr>
                  <p:cNvSpPr/>
                  <p:nvPr/>
                </p:nvSpPr>
                <p:spPr>
                  <a:xfrm>
                    <a:off x="5769729" y="4813950"/>
                    <a:ext cx="14805" cy="14425"/>
                  </a:xfrm>
                  <a:custGeom>
                    <a:avLst/>
                    <a:gdLst>
                      <a:gd name="connsiteX0" fmla="*/ 14805 w 14805"/>
                      <a:gd name="connsiteY0" fmla="*/ 7213 h 14425"/>
                      <a:gd name="connsiteX1" fmla="*/ 7403 w 14805"/>
                      <a:gd name="connsiteY1" fmla="*/ 14426 h 14425"/>
                      <a:gd name="connsiteX2" fmla="*/ 0 w 14805"/>
                      <a:gd name="connsiteY2" fmla="*/ 7213 h 14425"/>
                      <a:gd name="connsiteX3" fmla="*/ 7403 w 14805"/>
                      <a:gd name="connsiteY3" fmla="*/ 0 h 14425"/>
                      <a:gd name="connsiteX4" fmla="*/ 14805 w 14805"/>
                      <a:gd name="connsiteY4" fmla="*/ 7213 h 14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425">
                        <a:moveTo>
                          <a:pt x="14805" y="7213"/>
                        </a:moveTo>
                        <a:cubicBezTo>
                          <a:pt x="14805" y="11196"/>
                          <a:pt x="11491" y="14426"/>
                          <a:pt x="7403" y="14426"/>
                        </a:cubicBezTo>
                        <a:cubicBezTo>
                          <a:pt x="3314" y="14426"/>
                          <a:pt x="0" y="11196"/>
                          <a:pt x="0" y="7213"/>
                        </a:cubicBezTo>
                        <a:cubicBezTo>
                          <a:pt x="0" y="3229"/>
                          <a:pt x="3314" y="0"/>
                          <a:pt x="7403" y="0"/>
                        </a:cubicBezTo>
                        <a:cubicBezTo>
                          <a:pt x="11491" y="0"/>
                          <a:pt x="14805" y="3229"/>
                          <a:pt x="14805" y="721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8" name="Content Placeholder 235" descr="Database outline">
                  <a:extLst>
                    <a:ext uri="{FF2B5EF4-FFF2-40B4-BE49-F238E27FC236}">
                      <a16:creationId xmlns:a16="http://schemas.microsoft.com/office/drawing/2014/main" id="{FE9A0476-D993-428B-B606-9C559FEC1B4B}"/>
                    </a:ext>
                  </a:extLst>
                </p:cNvPr>
                <p:cNvGrpSpPr/>
                <p:nvPr/>
              </p:nvGrpSpPr>
              <p:grpSpPr>
                <a:xfrm>
                  <a:off x="5868155" y="4559337"/>
                  <a:ext cx="214677" cy="281299"/>
                  <a:chOff x="8990429" y="4010444"/>
                  <a:chExt cx="214677" cy="288704"/>
                </a:xfrm>
                <a:solidFill>
                  <a:schemeClr val="bg1"/>
                </a:solidFill>
              </p:grpSpPr>
              <p:sp>
                <p:nvSpPr>
                  <p:cNvPr id="249" name="Freeform: Shape 248">
                    <a:extLst>
                      <a:ext uri="{FF2B5EF4-FFF2-40B4-BE49-F238E27FC236}">
                        <a16:creationId xmlns:a16="http://schemas.microsoft.com/office/drawing/2014/main" id="{63079C68-0DE4-487F-8CB5-A3E1BAE1AAC2}"/>
                      </a:ext>
                    </a:extLst>
                  </p:cNvPr>
                  <p:cNvSpPr/>
                  <p:nvPr/>
                </p:nvSpPr>
                <p:spPr>
                  <a:xfrm>
                    <a:off x="8990429" y="4010444"/>
                    <a:ext cx="214677" cy="288704"/>
                  </a:xfrm>
                  <a:custGeom>
                    <a:avLst/>
                    <a:gdLst>
                      <a:gd name="connsiteX0" fmla="*/ 214678 w 214677"/>
                      <a:gd name="connsiteY0" fmla="*/ 255393 h 288704"/>
                      <a:gd name="connsiteX1" fmla="*/ 214678 w 214677"/>
                      <a:gd name="connsiteY1" fmla="*/ 33312 h 288704"/>
                      <a:gd name="connsiteX2" fmla="*/ 107339 w 214677"/>
                      <a:gd name="connsiteY2" fmla="*/ 0 h 288704"/>
                      <a:gd name="connsiteX3" fmla="*/ 0 w 214677"/>
                      <a:gd name="connsiteY3" fmla="*/ 33312 h 288704"/>
                      <a:gd name="connsiteX4" fmla="*/ 0 w 214677"/>
                      <a:gd name="connsiteY4" fmla="*/ 255393 h 288704"/>
                      <a:gd name="connsiteX5" fmla="*/ 107339 w 214677"/>
                      <a:gd name="connsiteY5" fmla="*/ 288705 h 288704"/>
                      <a:gd name="connsiteX6" fmla="*/ 214678 w 214677"/>
                      <a:gd name="connsiteY6" fmla="*/ 255393 h 288704"/>
                      <a:gd name="connsiteX7" fmla="*/ 107339 w 214677"/>
                      <a:gd name="connsiteY7" fmla="*/ 7403 h 288704"/>
                      <a:gd name="connsiteX8" fmla="*/ 207275 w 214677"/>
                      <a:gd name="connsiteY8" fmla="*/ 33312 h 288704"/>
                      <a:gd name="connsiteX9" fmla="*/ 107339 w 214677"/>
                      <a:gd name="connsiteY9" fmla="*/ 59222 h 288704"/>
                      <a:gd name="connsiteX10" fmla="*/ 7403 w 214677"/>
                      <a:gd name="connsiteY10" fmla="*/ 33312 h 288704"/>
                      <a:gd name="connsiteX11" fmla="*/ 107339 w 214677"/>
                      <a:gd name="connsiteY11" fmla="*/ 7403 h 288704"/>
                      <a:gd name="connsiteX12" fmla="*/ 7403 w 214677"/>
                      <a:gd name="connsiteY12" fmla="*/ 46119 h 288704"/>
                      <a:gd name="connsiteX13" fmla="*/ 107339 w 214677"/>
                      <a:gd name="connsiteY13" fmla="*/ 66624 h 288704"/>
                      <a:gd name="connsiteX14" fmla="*/ 207275 w 214677"/>
                      <a:gd name="connsiteY14" fmla="*/ 46119 h 288704"/>
                      <a:gd name="connsiteX15" fmla="*/ 207275 w 214677"/>
                      <a:gd name="connsiteY15" fmla="*/ 107339 h 288704"/>
                      <a:gd name="connsiteX16" fmla="*/ 107339 w 214677"/>
                      <a:gd name="connsiteY16" fmla="*/ 133248 h 288704"/>
                      <a:gd name="connsiteX17" fmla="*/ 7403 w 214677"/>
                      <a:gd name="connsiteY17" fmla="*/ 107339 h 288704"/>
                      <a:gd name="connsiteX18" fmla="*/ 7403 w 214677"/>
                      <a:gd name="connsiteY18" fmla="*/ 120146 h 288704"/>
                      <a:gd name="connsiteX19" fmla="*/ 107339 w 214677"/>
                      <a:gd name="connsiteY19" fmla="*/ 140651 h 288704"/>
                      <a:gd name="connsiteX20" fmla="*/ 207275 w 214677"/>
                      <a:gd name="connsiteY20" fmla="*/ 120146 h 288704"/>
                      <a:gd name="connsiteX21" fmla="*/ 207275 w 214677"/>
                      <a:gd name="connsiteY21" fmla="*/ 181366 h 288704"/>
                      <a:gd name="connsiteX22" fmla="*/ 107339 w 214677"/>
                      <a:gd name="connsiteY22" fmla="*/ 207275 h 288704"/>
                      <a:gd name="connsiteX23" fmla="*/ 7403 w 214677"/>
                      <a:gd name="connsiteY23" fmla="*/ 181366 h 288704"/>
                      <a:gd name="connsiteX24" fmla="*/ 7403 w 214677"/>
                      <a:gd name="connsiteY24" fmla="*/ 255393 h 288704"/>
                      <a:gd name="connsiteX25" fmla="*/ 7403 w 214677"/>
                      <a:gd name="connsiteY25" fmla="*/ 194172 h 288704"/>
                      <a:gd name="connsiteX26" fmla="*/ 107339 w 214677"/>
                      <a:gd name="connsiteY26" fmla="*/ 214678 h 288704"/>
                      <a:gd name="connsiteX27" fmla="*/ 207275 w 214677"/>
                      <a:gd name="connsiteY27" fmla="*/ 194172 h 288704"/>
                      <a:gd name="connsiteX28" fmla="*/ 207275 w 214677"/>
                      <a:gd name="connsiteY28" fmla="*/ 255393 h 288704"/>
                      <a:gd name="connsiteX29" fmla="*/ 107339 w 214677"/>
                      <a:gd name="connsiteY29" fmla="*/ 281302 h 288704"/>
                      <a:gd name="connsiteX30" fmla="*/ 7403 w 214677"/>
                      <a:gd name="connsiteY30" fmla="*/ 255393 h 288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4677" h="288704">
                        <a:moveTo>
                          <a:pt x="214678" y="255393"/>
                        </a:moveTo>
                        <a:lnTo>
                          <a:pt x="214678" y="33312"/>
                        </a:lnTo>
                        <a:cubicBezTo>
                          <a:pt x="214678" y="11674"/>
                          <a:pt x="159376" y="0"/>
                          <a:pt x="107339" y="0"/>
                        </a:cubicBezTo>
                        <a:cubicBezTo>
                          <a:pt x="55302" y="0"/>
                          <a:pt x="0" y="11674"/>
                          <a:pt x="0" y="33312"/>
                        </a:cubicBezTo>
                        <a:lnTo>
                          <a:pt x="0" y="255393"/>
                        </a:lnTo>
                        <a:cubicBezTo>
                          <a:pt x="0" y="277031"/>
                          <a:pt x="55302" y="288705"/>
                          <a:pt x="107339" y="288705"/>
                        </a:cubicBezTo>
                        <a:cubicBezTo>
                          <a:pt x="159376" y="288705"/>
                          <a:pt x="214678" y="277031"/>
                          <a:pt x="214678" y="255393"/>
                        </a:cubicBezTo>
                        <a:close/>
                        <a:moveTo>
                          <a:pt x="107339" y="7403"/>
                        </a:moveTo>
                        <a:cubicBezTo>
                          <a:pt x="164536" y="7403"/>
                          <a:pt x="207275" y="21098"/>
                          <a:pt x="207275" y="33312"/>
                        </a:cubicBezTo>
                        <a:cubicBezTo>
                          <a:pt x="207275" y="45527"/>
                          <a:pt x="164536" y="59222"/>
                          <a:pt x="107339" y="59222"/>
                        </a:cubicBezTo>
                        <a:cubicBezTo>
                          <a:pt x="50142" y="59222"/>
                          <a:pt x="7403" y="45527"/>
                          <a:pt x="7403" y="33312"/>
                        </a:cubicBezTo>
                        <a:cubicBezTo>
                          <a:pt x="7403" y="21098"/>
                          <a:pt x="50142" y="7403"/>
                          <a:pt x="107339" y="7403"/>
                        </a:cubicBezTo>
                        <a:close/>
                        <a:moveTo>
                          <a:pt x="7403" y="46119"/>
                        </a:moveTo>
                        <a:cubicBezTo>
                          <a:pt x="24166" y="59518"/>
                          <a:pt x="66746" y="66624"/>
                          <a:pt x="107339" y="66624"/>
                        </a:cubicBezTo>
                        <a:cubicBezTo>
                          <a:pt x="147932" y="66624"/>
                          <a:pt x="190512" y="59518"/>
                          <a:pt x="207275" y="46119"/>
                        </a:cubicBezTo>
                        <a:lnTo>
                          <a:pt x="207275" y="107339"/>
                        </a:lnTo>
                        <a:cubicBezTo>
                          <a:pt x="207275" y="119553"/>
                          <a:pt x="164536" y="133248"/>
                          <a:pt x="107339" y="133248"/>
                        </a:cubicBezTo>
                        <a:cubicBezTo>
                          <a:pt x="50142" y="133248"/>
                          <a:pt x="7403" y="119553"/>
                          <a:pt x="7403" y="107339"/>
                        </a:cubicBezTo>
                        <a:close/>
                        <a:moveTo>
                          <a:pt x="7403" y="120146"/>
                        </a:moveTo>
                        <a:cubicBezTo>
                          <a:pt x="24166" y="133544"/>
                          <a:pt x="66746" y="140651"/>
                          <a:pt x="107339" y="140651"/>
                        </a:cubicBezTo>
                        <a:cubicBezTo>
                          <a:pt x="147932" y="140651"/>
                          <a:pt x="190512" y="133544"/>
                          <a:pt x="207275" y="120146"/>
                        </a:cubicBezTo>
                        <a:lnTo>
                          <a:pt x="207275" y="181366"/>
                        </a:lnTo>
                        <a:cubicBezTo>
                          <a:pt x="207275" y="193580"/>
                          <a:pt x="164536" y="207275"/>
                          <a:pt x="107339" y="207275"/>
                        </a:cubicBezTo>
                        <a:cubicBezTo>
                          <a:pt x="50142" y="207275"/>
                          <a:pt x="7403" y="193580"/>
                          <a:pt x="7403" y="181366"/>
                        </a:cubicBezTo>
                        <a:close/>
                        <a:moveTo>
                          <a:pt x="7403" y="255393"/>
                        </a:moveTo>
                        <a:lnTo>
                          <a:pt x="7403" y="194172"/>
                        </a:lnTo>
                        <a:cubicBezTo>
                          <a:pt x="24166" y="207571"/>
                          <a:pt x="66746" y="214678"/>
                          <a:pt x="107339" y="214678"/>
                        </a:cubicBezTo>
                        <a:cubicBezTo>
                          <a:pt x="147932" y="214678"/>
                          <a:pt x="190512" y="207571"/>
                          <a:pt x="207275" y="194172"/>
                        </a:cubicBezTo>
                        <a:lnTo>
                          <a:pt x="207275" y="255393"/>
                        </a:lnTo>
                        <a:cubicBezTo>
                          <a:pt x="207275" y="267607"/>
                          <a:pt x="164536" y="281302"/>
                          <a:pt x="107339" y="281302"/>
                        </a:cubicBezTo>
                        <a:cubicBezTo>
                          <a:pt x="50142" y="281302"/>
                          <a:pt x="7403" y="267607"/>
                          <a:pt x="7403" y="25539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: Shape 249">
                    <a:extLst>
                      <a:ext uri="{FF2B5EF4-FFF2-40B4-BE49-F238E27FC236}">
                        <a16:creationId xmlns:a16="http://schemas.microsoft.com/office/drawing/2014/main" id="{7F33F399-244E-43E4-AC44-859F62855F4A}"/>
                      </a:ext>
                    </a:extLst>
                  </p:cNvPr>
                  <p:cNvSpPr/>
                  <p:nvPr/>
                </p:nvSpPr>
                <p:spPr>
                  <a:xfrm>
                    <a:off x="9164392" y="4099276"/>
                    <a:ext cx="14805" cy="14805"/>
                  </a:xfrm>
                  <a:custGeom>
                    <a:avLst/>
                    <a:gdLst>
                      <a:gd name="connsiteX0" fmla="*/ 14805 w 14805"/>
                      <a:gd name="connsiteY0" fmla="*/ 7403 h 14805"/>
                      <a:gd name="connsiteX1" fmla="*/ 7403 w 14805"/>
                      <a:gd name="connsiteY1" fmla="*/ 14805 h 14805"/>
                      <a:gd name="connsiteX2" fmla="*/ 0 w 14805"/>
                      <a:gd name="connsiteY2" fmla="*/ 7403 h 14805"/>
                      <a:gd name="connsiteX3" fmla="*/ 7403 w 14805"/>
                      <a:gd name="connsiteY3" fmla="*/ 0 h 14805"/>
                      <a:gd name="connsiteX4" fmla="*/ 14805 w 14805"/>
                      <a:gd name="connsiteY4" fmla="*/ 7403 h 14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805">
                        <a:moveTo>
                          <a:pt x="14805" y="7403"/>
                        </a:moveTo>
                        <a:cubicBezTo>
                          <a:pt x="14805" y="11491"/>
                          <a:pt x="11491" y="14805"/>
                          <a:pt x="7403" y="14805"/>
                        </a:cubicBezTo>
                        <a:cubicBezTo>
                          <a:pt x="3314" y="14805"/>
                          <a:pt x="0" y="11491"/>
                          <a:pt x="0" y="7403"/>
                        </a:cubicBezTo>
                        <a:cubicBezTo>
                          <a:pt x="0" y="3314"/>
                          <a:pt x="3314" y="0"/>
                          <a:pt x="7403" y="0"/>
                        </a:cubicBezTo>
                        <a:cubicBezTo>
                          <a:pt x="11491" y="0"/>
                          <a:pt x="14805" y="3314"/>
                          <a:pt x="14805" y="740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1" name="Freeform: Shape 250">
                    <a:extLst>
                      <a:ext uri="{FF2B5EF4-FFF2-40B4-BE49-F238E27FC236}">
                        <a16:creationId xmlns:a16="http://schemas.microsoft.com/office/drawing/2014/main" id="{DC661767-E8D0-4F85-B6B2-7BDB19552EA6}"/>
                      </a:ext>
                    </a:extLst>
                  </p:cNvPr>
                  <p:cNvSpPr/>
                  <p:nvPr/>
                </p:nvSpPr>
                <p:spPr>
                  <a:xfrm>
                    <a:off x="9164392" y="4173303"/>
                    <a:ext cx="14805" cy="14805"/>
                  </a:xfrm>
                  <a:custGeom>
                    <a:avLst/>
                    <a:gdLst>
                      <a:gd name="connsiteX0" fmla="*/ 14805 w 14805"/>
                      <a:gd name="connsiteY0" fmla="*/ 7403 h 14805"/>
                      <a:gd name="connsiteX1" fmla="*/ 7403 w 14805"/>
                      <a:gd name="connsiteY1" fmla="*/ 14805 h 14805"/>
                      <a:gd name="connsiteX2" fmla="*/ 0 w 14805"/>
                      <a:gd name="connsiteY2" fmla="*/ 7403 h 14805"/>
                      <a:gd name="connsiteX3" fmla="*/ 7403 w 14805"/>
                      <a:gd name="connsiteY3" fmla="*/ 0 h 14805"/>
                      <a:gd name="connsiteX4" fmla="*/ 14805 w 14805"/>
                      <a:gd name="connsiteY4" fmla="*/ 7403 h 14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805">
                        <a:moveTo>
                          <a:pt x="14805" y="7403"/>
                        </a:moveTo>
                        <a:cubicBezTo>
                          <a:pt x="14805" y="11491"/>
                          <a:pt x="11491" y="14805"/>
                          <a:pt x="7403" y="14805"/>
                        </a:cubicBezTo>
                        <a:cubicBezTo>
                          <a:pt x="3314" y="14805"/>
                          <a:pt x="0" y="11491"/>
                          <a:pt x="0" y="7403"/>
                        </a:cubicBezTo>
                        <a:cubicBezTo>
                          <a:pt x="0" y="3314"/>
                          <a:pt x="3314" y="0"/>
                          <a:pt x="7403" y="0"/>
                        </a:cubicBezTo>
                        <a:cubicBezTo>
                          <a:pt x="11491" y="0"/>
                          <a:pt x="14805" y="3314"/>
                          <a:pt x="14805" y="740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6F2775CA-3B01-4170-B00C-6080F05BEF67}"/>
                      </a:ext>
                    </a:extLst>
                  </p:cNvPr>
                  <p:cNvSpPr/>
                  <p:nvPr/>
                </p:nvSpPr>
                <p:spPr>
                  <a:xfrm>
                    <a:off x="9164392" y="4247330"/>
                    <a:ext cx="14805" cy="14805"/>
                  </a:xfrm>
                  <a:custGeom>
                    <a:avLst/>
                    <a:gdLst>
                      <a:gd name="connsiteX0" fmla="*/ 14805 w 14805"/>
                      <a:gd name="connsiteY0" fmla="*/ 7403 h 14805"/>
                      <a:gd name="connsiteX1" fmla="*/ 7403 w 14805"/>
                      <a:gd name="connsiteY1" fmla="*/ 14805 h 14805"/>
                      <a:gd name="connsiteX2" fmla="*/ 0 w 14805"/>
                      <a:gd name="connsiteY2" fmla="*/ 7403 h 14805"/>
                      <a:gd name="connsiteX3" fmla="*/ 7403 w 14805"/>
                      <a:gd name="connsiteY3" fmla="*/ 0 h 14805"/>
                      <a:gd name="connsiteX4" fmla="*/ 14805 w 14805"/>
                      <a:gd name="connsiteY4" fmla="*/ 7403 h 14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805">
                        <a:moveTo>
                          <a:pt x="14805" y="7403"/>
                        </a:moveTo>
                        <a:cubicBezTo>
                          <a:pt x="14805" y="11491"/>
                          <a:pt x="11491" y="14805"/>
                          <a:pt x="7403" y="14805"/>
                        </a:cubicBezTo>
                        <a:cubicBezTo>
                          <a:pt x="3314" y="14805"/>
                          <a:pt x="0" y="11491"/>
                          <a:pt x="0" y="7403"/>
                        </a:cubicBezTo>
                        <a:cubicBezTo>
                          <a:pt x="0" y="3314"/>
                          <a:pt x="3314" y="0"/>
                          <a:pt x="7403" y="0"/>
                        </a:cubicBezTo>
                        <a:cubicBezTo>
                          <a:pt x="11491" y="0"/>
                          <a:pt x="14805" y="3314"/>
                          <a:pt x="14805" y="740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3" name="Content Placeholder 235" descr="Database outline">
                  <a:extLst>
                    <a:ext uri="{FF2B5EF4-FFF2-40B4-BE49-F238E27FC236}">
                      <a16:creationId xmlns:a16="http://schemas.microsoft.com/office/drawing/2014/main" id="{2BC204BC-8231-4FF3-BBD4-0E4E5466A6E7}"/>
                    </a:ext>
                  </a:extLst>
                </p:cNvPr>
                <p:cNvGrpSpPr/>
                <p:nvPr/>
              </p:nvGrpSpPr>
              <p:grpSpPr>
                <a:xfrm>
                  <a:off x="6133879" y="4583140"/>
                  <a:ext cx="214677" cy="281299"/>
                  <a:chOff x="9256153" y="4034873"/>
                  <a:chExt cx="214677" cy="288704"/>
                </a:xfrm>
                <a:solidFill>
                  <a:schemeClr val="bg1"/>
                </a:solidFill>
              </p:grpSpPr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F896842F-60EF-4F3A-974D-459F3FA9995F}"/>
                      </a:ext>
                    </a:extLst>
                  </p:cNvPr>
                  <p:cNvSpPr/>
                  <p:nvPr/>
                </p:nvSpPr>
                <p:spPr>
                  <a:xfrm>
                    <a:off x="9256153" y="4034873"/>
                    <a:ext cx="214677" cy="288704"/>
                  </a:xfrm>
                  <a:custGeom>
                    <a:avLst/>
                    <a:gdLst>
                      <a:gd name="connsiteX0" fmla="*/ 214678 w 214677"/>
                      <a:gd name="connsiteY0" fmla="*/ 255393 h 288704"/>
                      <a:gd name="connsiteX1" fmla="*/ 214678 w 214677"/>
                      <a:gd name="connsiteY1" fmla="*/ 33312 h 288704"/>
                      <a:gd name="connsiteX2" fmla="*/ 107339 w 214677"/>
                      <a:gd name="connsiteY2" fmla="*/ 0 h 288704"/>
                      <a:gd name="connsiteX3" fmla="*/ 0 w 214677"/>
                      <a:gd name="connsiteY3" fmla="*/ 33312 h 288704"/>
                      <a:gd name="connsiteX4" fmla="*/ 0 w 214677"/>
                      <a:gd name="connsiteY4" fmla="*/ 255393 h 288704"/>
                      <a:gd name="connsiteX5" fmla="*/ 107339 w 214677"/>
                      <a:gd name="connsiteY5" fmla="*/ 288705 h 288704"/>
                      <a:gd name="connsiteX6" fmla="*/ 214678 w 214677"/>
                      <a:gd name="connsiteY6" fmla="*/ 255393 h 288704"/>
                      <a:gd name="connsiteX7" fmla="*/ 107339 w 214677"/>
                      <a:gd name="connsiteY7" fmla="*/ 7403 h 288704"/>
                      <a:gd name="connsiteX8" fmla="*/ 207275 w 214677"/>
                      <a:gd name="connsiteY8" fmla="*/ 33312 h 288704"/>
                      <a:gd name="connsiteX9" fmla="*/ 107339 w 214677"/>
                      <a:gd name="connsiteY9" fmla="*/ 59222 h 288704"/>
                      <a:gd name="connsiteX10" fmla="*/ 7403 w 214677"/>
                      <a:gd name="connsiteY10" fmla="*/ 33312 h 288704"/>
                      <a:gd name="connsiteX11" fmla="*/ 107339 w 214677"/>
                      <a:gd name="connsiteY11" fmla="*/ 7403 h 288704"/>
                      <a:gd name="connsiteX12" fmla="*/ 7403 w 214677"/>
                      <a:gd name="connsiteY12" fmla="*/ 46119 h 288704"/>
                      <a:gd name="connsiteX13" fmla="*/ 107339 w 214677"/>
                      <a:gd name="connsiteY13" fmla="*/ 66624 h 288704"/>
                      <a:gd name="connsiteX14" fmla="*/ 207275 w 214677"/>
                      <a:gd name="connsiteY14" fmla="*/ 46119 h 288704"/>
                      <a:gd name="connsiteX15" fmla="*/ 207275 w 214677"/>
                      <a:gd name="connsiteY15" fmla="*/ 107339 h 288704"/>
                      <a:gd name="connsiteX16" fmla="*/ 107339 w 214677"/>
                      <a:gd name="connsiteY16" fmla="*/ 133248 h 288704"/>
                      <a:gd name="connsiteX17" fmla="*/ 7403 w 214677"/>
                      <a:gd name="connsiteY17" fmla="*/ 107339 h 288704"/>
                      <a:gd name="connsiteX18" fmla="*/ 7403 w 214677"/>
                      <a:gd name="connsiteY18" fmla="*/ 120146 h 288704"/>
                      <a:gd name="connsiteX19" fmla="*/ 107339 w 214677"/>
                      <a:gd name="connsiteY19" fmla="*/ 140651 h 288704"/>
                      <a:gd name="connsiteX20" fmla="*/ 207275 w 214677"/>
                      <a:gd name="connsiteY20" fmla="*/ 120146 h 288704"/>
                      <a:gd name="connsiteX21" fmla="*/ 207275 w 214677"/>
                      <a:gd name="connsiteY21" fmla="*/ 181366 h 288704"/>
                      <a:gd name="connsiteX22" fmla="*/ 107339 w 214677"/>
                      <a:gd name="connsiteY22" fmla="*/ 207275 h 288704"/>
                      <a:gd name="connsiteX23" fmla="*/ 7403 w 214677"/>
                      <a:gd name="connsiteY23" fmla="*/ 181366 h 288704"/>
                      <a:gd name="connsiteX24" fmla="*/ 7403 w 214677"/>
                      <a:gd name="connsiteY24" fmla="*/ 255393 h 288704"/>
                      <a:gd name="connsiteX25" fmla="*/ 7403 w 214677"/>
                      <a:gd name="connsiteY25" fmla="*/ 194172 h 288704"/>
                      <a:gd name="connsiteX26" fmla="*/ 107339 w 214677"/>
                      <a:gd name="connsiteY26" fmla="*/ 214678 h 288704"/>
                      <a:gd name="connsiteX27" fmla="*/ 207275 w 214677"/>
                      <a:gd name="connsiteY27" fmla="*/ 194172 h 288704"/>
                      <a:gd name="connsiteX28" fmla="*/ 207275 w 214677"/>
                      <a:gd name="connsiteY28" fmla="*/ 255393 h 288704"/>
                      <a:gd name="connsiteX29" fmla="*/ 107339 w 214677"/>
                      <a:gd name="connsiteY29" fmla="*/ 281302 h 288704"/>
                      <a:gd name="connsiteX30" fmla="*/ 7403 w 214677"/>
                      <a:gd name="connsiteY30" fmla="*/ 255393 h 288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4677" h="288704">
                        <a:moveTo>
                          <a:pt x="214678" y="255393"/>
                        </a:moveTo>
                        <a:lnTo>
                          <a:pt x="214678" y="33312"/>
                        </a:lnTo>
                        <a:cubicBezTo>
                          <a:pt x="214678" y="11674"/>
                          <a:pt x="159376" y="0"/>
                          <a:pt x="107339" y="0"/>
                        </a:cubicBezTo>
                        <a:cubicBezTo>
                          <a:pt x="55302" y="0"/>
                          <a:pt x="0" y="11674"/>
                          <a:pt x="0" y="33312"/>
                        </a:cubicBezTo>
                        <a:lnTo>
                          <a:pt x="0" y="255393"/>
                        </a:lnTo>
                        <a:cubicBezTo>
                          <a:pt x="0" y="277031"/>
                          <a:pt x="55302" y="288705"/>
                          <a:pt x="107339" y="288705"/>
                        </a:cubicBezTo>
                        <a:cubicBezTo>
                          <a:pt x="159376" y="288705"/>
                          <a:pt x="214678" y="277031"/>
                          <a:pt x="214678" y="255393"/>
                        </a:cubicBezTo>
                        <a:close/>
                        <a:moveTo>
                          <a:pt x="107339" y="7403"/>
                        </a:moveTo>
                        <a:cubicBezTo>
                          <a:pt x="164536" y="7403"/>
                          <a:pt x="207275" y="21098"/>
                          <a:pt x="207275" y="33312"/>
                        </a:cubicBezTo>
                        <a:cubicBezTo>
                          <a:pt x="207275" y="45527"/>
                          <a:pt x="164536" y="59222"/>
                          <a:pt x="107339" y="59222"/>
                        </a:cubicBezTo>
                        <a:cubicBezTo>
                          <a:pt x="50142" y="59222"/>
                          <a:pt x="7403" y="45527"/>
                          <a:pt x="7403" y="33312"/>
                        </a:cubicBezTo>
                        <a:cubicBezTo>
                          <a:pt x="7403" y="21098"/>
                          <a:pt x="50142" y="7403"/>
                          <a:pt x="107339" y="7403"/>
                        </a:cubicBezTo>
                        <a:close/>
                        <a:moveTo>
                          <a:pt x="7403" y="46119"/>
                        </a:moveTo>
                        <a:cubicBezTo>
                          <a:pt x="24166" y="59518"/>
                          <a:pt x="66746" y="66624"/>
                          <a:pt x="107339" y="66624"/>
                        </a:cubicBezTo>
                        <a:cubicBezTo>
                          <a:pt x="147932" y="66624"/>
                          <a:pt x="190512" y="59518"/>
                          <a:pt x="207275" y="46119"/>
                        </a:cubicBezTo>
                        <a:lnTo>
                          <a:pt x="207275" y="107339"/>
                        </a:lnTo>
                        <a:cubicBezTo>
                          <a:pt x="207275" y="119553"/>
                          <a:pt x="164536" y="133248"/>
                          <a:pt x="107339" y="133248"/>
                        </a:cubicBezTo>
                        <a:cubicBezTo>
                          <a:pt x="50142" y="133248"/>
                          <a:pt x="7403" y="119553"/>
                          <a:pt x="7403" y="107339"/>
                        </a:cubicBezTo>
                        <a:close/>
                        <a:moveTo>
                          <a:pt x="7403" y="120146"/>
                        </a:moveTo>
                        <a:cubicBezTo>
                          <a:pt x="24166" y="133544"/>
                          <a:pt x="66746" y="140651"/>
                          <a:pt x="107339" y="140651"/>
                        </a:cubicBezTo>
                        <a:cubicBezTo>
                          <a:pt x="147932" y="140651"/>
                          <a:pt x="190512" y="133544"/>
                          <a:pt x="207275" y="120146"/>
                        </a:cubicBezTo>
                        <a:lnTo>
                          <a:pt x="207275" y="181366"/>
                        </a:lnTo>
                        <a:cubicBezTo>
                          <a:pt x="207275" y="193580"/>
                          <a:pt x="164536" y="207275"/>
                          <a:pt x="107339" y="207275"/>
                        </a:cubicBezTo>
                        <a:cubicBezTo>
                          <a:pt x="50142" y="207275"/>
                          <a:pt x="7403" y="193580"/>
                          <a:pt x="7403" y="181366"/>
                        </a:cubicBezTo>
                        <a:close/>
                        <a:moveTo>
                          <a:pt x="7403" y="255393"/>
                        </a:moveTo>
                        <a:lnTo>
                          <a:pt x="7403" y="194172"/>
                        </a:lnTo>
                        <a:cubicBezTo>
                          <a:pt x="24166" y="207571"/>
                          <a:pt x="66746" y="214678"/>
                          <a:pt x="107339" y="214678"/>
                        </a:cubicBezTo>
                        <a:cubicBezTo>
                          <a:pt x="147932" y="214678"/>
                          <a:pt x="190512" y="207571"/>
                          <a:pt x="207275" y="194172"/>
                        </a:cubicBezTo>
                        <a:lnTo>
                          <a:pt x="207275" y="255393"/>
                        </a:lnTo>
                        <a:cubicBezTo>
                          <a:pt x="207275" y="267607"/>
                          <a:pt x="164536" y="281302"/>
                          <a:pt x="107339" y="281302"/>
                        </a:cubicBezTo>
                        <a:cubicBezTo>
                          <a:pt x="50142" y="281302"/>
                          <a:pt x="7403" y="267607"/>
                          <a:pt x="7403" y="25539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0C7D4DAA-12C7-450F-9D08-CCD9CC600672}"/>
                      </a:ext>
                    </a:extLst>
                  </p:cNvPr>
                  <p:cNvSpPr/>
                  <p:nvPr/>
                </p:nvSpPr>
                <p:spPr>
                  <a:xfrm>
                    <a:off x="9430116" y="4123705"/>
                    <a:ext cx="14805" cy="14805"/>
                  </a:xfrm>
                  <a:custGeom>
                    <a:avLst/>
                    <a:gdLst>
                      <a:gd name="connsiteX0" fmla="*/ 14805 w 14805"/>
                      <a:gd name="connsiteY0" fmla="*/ 7403 h 14805"/>
                      <a:gd name="connsiteX1" fmla="*/ 7403 w 14805"/>
                      <a:gd name="connsiteY1" fmla="*/ 14805 h 14805"/>
                      <a:gd name="connsiteX2" fmla="*/ 0 w 14805"/>
                      <a:gd name="connsiteY2" fmla="*/ 7403 h 14805"/>
                      <a:gd name="connsiteX3" fmla="*/ 7403 w 14805"/>
                      <a:gd name="connsiteY3" fmla="*/ 0 h 14805"/>
                      <a:gd name="connsiteX4" fmla="*/ 14805 w 14805"/>
                      <a:gd name="connsiteY4" fmla="*/ 7403 h 14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805">
                        <a:moveTo>
                          <a:pt x="14805" y="7403"/>
                        </a:moveTo>
                        <a:cubicBezTo>
                          <a:pt x="14805" y="11491"/>
                          <a:pt x="11491" y="14805"/>
                          <a:pt x="7403" y="14805"/>
                        </a:cubicBezTo>
                        <a:cubicBezTo>
                          <a:pt x="3314" y="14805"/>
                          <a:pt x="0" y="11491"/>
                          <a:pt x="0" y="7403"/>
                        </a:cubicBezTo>
                        <a:cubicBezTo>
                          <a:pt x="0" y="3314"/>
                          <a:pt x="3314" y="0"/>
                          <a:pt x="7403" y="0"/>
                        </a:cubicBezTo>
                        <a:cubicBezTo>
                          <a:pt x="11491" y="0"/>
                          <a:pt x="14805" y="3314"/>
                          <a:pt x="14805" y="740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A5D3251D-FB21-41DA-A7DE-2A110E89E6F1}"/>
                      </a:ext>
                    </a:extLst>
                  </p:cNvPr>
                  <p:cNvSpPr/>
                  <p:nvPr/>
                </p:nvSpPr>
                <p:spPr>
                  <a:xfrm>
                    <a:off x="9430116" y="4197732"/>
                    <a:ext cx="14805" cy="14805"/>
                  </a:xfrm>
                  <a:custGeom>
                    <a:avLst/>
                    <a:gdLst>
                      <a:gd name="connsiteX0" fmla="*/ 14805 w 14805"/>
                      <a:gd name="connsiteY0" fmla="*/ 7403 h 14805"/>
                      <a:gd name="connsiteX1" fmla="*/ 7403 w 14805"/>
                      <a:gd name="connsiteY1" fmla="*/ 14805 h 14805"/>
                      <a:gd name="connsiteX2" fmla="*/ 0 w 14805"/>
                      <a:gd name="connsiteY2" fmla="*/ 7403 h 14805"/>
                      <a:gd name="connsiteX3" fmla="*/ 7403 w 14805"/>
                      <a:gd name="connsiteY3" fmla="*/ 0 h 14805"/>
                      <a:gd name="connsiteX4" fmla="*/ 14805 w 14805"/>
                      <a:gd name="connsiteY4" fmla="*/ 7403 h 14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805">
                        <a:moveTo>
                          <a:pt x="14805" y="7403"/>
                        </a:moveTo>
                        <a:cubicBezTo>
                          <a:pt x="14805" y="11491"/>
                          <a:pt x="11491" y="14805"/>
                          <a:pt x="7403" y="14805"/>
                        </a:cubicBezTo>
                        <a:cubicBezTo>
                          <a:pt x="3314" y="14805"/>
                          <a:pt x="0" y="11491"/>
                          <a:pt x="0" y="7403"/>
                        </a:cubicBezTo>
                        <a:cubicBezTo>
                          <a:pt x="0" y="3314"/>
                          <a:pt x="3314" y="0"/>
                          <a:pt x="7403" y="0"/>
                        </a:cubicBezTo>
                        <a:cubicBezTo>
                          <a:pt x="11491" y="0"/>
                          <a:pt x="14805" y="3314"/>
                          <a:pt x="14805" y="740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D70FBC85-DE01-4386-A984-9C1088707CEA}"/>
                      </a:ext>
                    </a:extLst>
                  </p:cNvPr>
                  <p:cNvSpPr/>
                  <p:nvPr/>
                </p:nvSpPr>
                <p:spPr>
                  <a:xfrm>
                    <a:off x="9430116" y="4271759"/>
                    <a:ext cx="14805" cy="14805"/>
                  </a:xfrm>
                  <a:custGeom>
                    <a:avLst/>
                    <a:gdLst>
                      <a:gd name="connsiteX0" fmla="*/ 14805 w 14805"/>
                      <a:gd name="connsiteY0" fmla="*/ 7403 h 14805"/>
                      <a:gd name="connsiteX1" fmla="*/ 7403 w 14805"/>
                      <a:gd name="connsiteY1" fmla="*/ 14805 h 14805"/>
                      <a:gd name="connsiteX2" fmla="*/ 0 w 14805"/>
                      <a:gd name="connsiteY2" fmla="*/ 7403 h 14805"/>
                      <a:gd name="connsiteX3" fmla="*/ 7403 w 14805"/>
                      <a:gd name="connsiteY3" fmla="*/ 0 h 14805"/>
                      <a:gd name="connsiteX4" fmla="*/ 14805 w 14805"/>
                      <a:gd name="connsiteY4" fmla="*/ 7403 h 14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5" h="14805">
                        <a:moveTo>
                          <a:pt x="14805" y="7403"/>
                        </a:moveTo>
                        <a:cubicBezTo>
                          <a:pt x="14805" y="11491"/>
                          <a:pt x="11491" y="14805"/>
                          <a:pt x="7403" y="14805"/>
                        </a:cubicBezTo>
                        <a:cubicBezTo>
                          <a:pt x="3314" y="14805"/>
                          <a:pt x="0" y="11491"/>
                          <a:pt x="0" y="7403"/>
                        </a:cubicBezTo>
                        <a:cubicBezTo>
                          <a:pt x="0" y="3314"/>
                          <a:pt x="3314" y="0"/>
                          <a:pt x="7403" y="0"/>
                        </a:cubicBezTo>
                        <a:cubicBezTo>
                          <a:pt x="11491" y="0"/>
                          <a:pt x="14805" y="3314"/>
                          <a:pt x="14805" y="7403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5EB28B81-DDEB-45D7-8FE2-7BC30106F31D}"/>
              </a:ext>
            </a:extLst>
          </p:cNvPr>
          <p:cNvGrpSpPr/>
          <p:nvPr/>
        </p:nvGrpSpPr>
        <p:grpSpPr>
          <a:xfrm>
            <a:off x="1482265" y="3260446"/>
            <a:ext cx="6680510" cy="2007381"/>
            <a:chOff x="970081" y="3247752"/>
            <a:chExt cx="7069068" cy="2032109"/>
          </a:xfrm>
        </p:grpSpPr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489C13F3-91DE-4821-A5C1-00D5944E0F1E}"/>
                </a:ext>
              </a:extLst>
            </p:cNvPr>
            <p:cNvCxnSpPr>
              <a:cxnSpLocks/>
              <a:stCxn id="205" idx="0"/>
              <a:endCxn id="277" idx="3"/>
            </p:cNvCxnSpPr>
            <p:nvPr/>
          </p:nvCxnSpPr>
          <p:spPr>
            <a:xfrm flipH="1" flipV="1">
              <a:off x="6472428" y="3709417"/>
              <a:ext cx="1566721" cy="1570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BC0D2C85-6852-4F40-B80B-D58A8BC2989F}"/>
                </a:ext>
              </a:extLst>
            </p:cNvPr>
            <p:cNvSpPr/>
            <p:nvPr/>
          </p:nvSpPr>
          <p:spPr>
            <a:xfrm>
              <a:off x="4313320" y="3247752"/>
              <a:ext cx="2159107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25"/>
              <a:r>
                <a:rPr lang="en-US"/>
                <a:t>Microsoft Graph Change Notifications</a:t>
              </a:r>
            </a:p>
          </p:txBody>
        </p: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0957C658-258B-46CA-AE28-E559D36D4F40}"/>
                </a:ext>
              </a:extLst>
            </p:cNvPr>
            <p:cNvCxnSpPr>
              <a:cxnSpLocks/>
              <a:stCxn id="277" idx="1"/>
              <a:endCxn id="464" idx="3"/>
            </p:cNvCxnSpPr>
            <p:nvPr/>
          </p:nvCxnSpPr>
          <p:spPr>
            <a:xfrm flipH="1" flipV="1">
              <a:off x="970081" y="3685375"/>
              <a:ext cx="3343239" cy="240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B513C98C-97EA-4EC2-A329-30FCE48C66E4}"/>
              </a:ext>
            </a:extLst>
          </p:cNvPr>
          <p:cNvGrpSpPr/>
          <p:nvPr/>
        </p:nvGrpSpPr>
        <p:grpSpPr>
          <a:xfrm>
            <a:off x="194134" y="3139606"/>
            <a:ext cx="1288131" cy="1754761"/>
            <a:chOff x="194134" y="3139606"/>
            <a:chExt cx="1288131" cy="1754761"/>
          </a:xfrm>
        </p:grpSpPr>
        <p:pic>
          <p:nvPicPr>
            <p:cNvPr id="464" name="Picture 463" descr="A picture containing text, building, window, dome&#10;&#10;Description automatically generated">
              <a:extLst>
                <a:ext uri="{FF2B5EF4-FFF2-40B4-BE49-F238E27FC236}">
                  <a16:creationId xmlns:a16="http://schemas.microsoft.com/office/drawing/2014/main" id="{08FDBE93-8106-4E3F-B2ED-7C41536E7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35" y="3139606"/>
              <a:ext cx="1288130" cy="1116923"/>
            </a:xfrm>
            <a:prstGeom prst="rect">
              <a:avLst/>
            </a:prstGeom>
          </p:spPr>
        </p:pic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9D2D0252-6F9F-4143-98C1-549FBB34F3E9}"/>
                </a:ext>
              </a:extLst>
            </p:cNvPr>
            <p:cNvSpPr txBox="1"/>
            <p:nvPr/>
          </p:nvSpPr>
          <p:spPr>
            <a:xfrm>
              <a:off x="194134" y="4248036"/>
              <a:ext cx="1288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163870"/>
                  </a:solidFill>
                </a:rPr>
                <a:t>Microsoft</a:t>
              </a:r>
            </a:p>
            <a:p>
              <a:pPr algn="ctr"/>
              <a:r>
                <a:rPr lang="en-US">
                  <a:solidFill>
                    <a:srgbClr val="163870"/>
                  </a:solidFill>
                </a:rPr>
                <a:t>Graph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4857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5">
            <a:extLst>
              <a:ext uri="{FF2B5EF4-FFF2-40B4-BE49-F238E27FC236}">
                <a16:creationId xmlns:a16="http://schemas.microsoft.com/office/drawing/2014/main" id="{01A12F85-8222-06EB-7DDD-E2EC62556F4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b="34622"/>
          <a:stretch/>
        </p:blipFill>
        <p:spPr>
          <a:xfrm>
            <a:off x="0" y="1"/>
            <a:ext cx="12209409" cy="6857999"/>
          </a:xfrm>
          <a:prstGeom prst="rect">
            <a:avLst/>
          </a:prstGeo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7E3829E-519C-F1E9-29B6-AD81632A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38" y="147796"/>
            <a:ext cx="11653523" cy="1158793"/>
          </a:xfrm>
        </p:spPr>
        <p:txBody>
          <a:bodyPr/>
          <a:lstStyle/>
          <a:p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Eventual Consistency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703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3A8D-4D85-4B02-802A-F2688AE3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models in AAD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75A3-CDC3-4630-916C-C71446E84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260"/>
            <a:ext cx="6298580" cy="16004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/>
              <a:t>✅ Highly Available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/>
              <a:t>✅ Highly Resilient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/>
              <a:t>✅ High Performance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/>
              <a:t>✅ Multiple servers (replicas)</a:t>
            </a:r>
          </a:p>
        </p:txBody>
      </p:sp>
      <p:pic>
        <p:nvPicPr>
          <p:cNvPr id="41" name="Client" descr="Laptop outline">
            <a:extLst>
              <a:ext uri="{FF2B5EF4-FFF2-40B4-BE49-F238E27FC236}">
                <a16:creationId xmlns:a16="http://schemas.microsoft.com/office/drawing/2014/main" id="{4626D779-FCC8-4D2F-9BEE-F1D38C763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4387" y="4820587"/>
            <a:ext cx="1456544" cy="1456544"/>
          </a:xfrm>
          <a:prstGeom prst="rect">
            <a:avLst/>
          </a:prstGeom>
        </p:spPr>
      </p:pic>
      <p:grpSp>
        <p:nvGrpSpPr>
          <p:cNvPr id="65" name="AAD Replicas">
            <a:extLst>
              <a:ext uri="{FF2B5EF4-FFF2-40B4-BE49-F238E27FC236}">
                <a16:creationId xmlns:a16="http://schemas.microsoft.com/office/drawing/2014/main" id="{1C60C7B7-FAB9-423B-A773-D245FF7581E5}"/>
              </a:ext>
            </a:extLst>
          </p:cNvPr>
          <p:cNvGrpSpPr/>
          <p:nvPr/>
        </p:nvGrpSpPr>
        <p:grpSpPr>
          <a:xfrm>
            <a:off x="8746395" y="3542756"/>
            <a:ext cx="2872869" cy="3028883"/>
            <a:chOff x="8746395" y="3542756"/>
            <a:chExt cx="2872869" cy="3028883"/>
          </a:xfrm>
        </p:grpSpPr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52443E8-FD60-47E6-97E0-028B0200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902" y="3542756"/>
              <a:ext cx="1325563" cy="1325563"/>
            </a:xfrm>
            <a:prstGeom prst="rect">
              <a:avLst/>
            </a:prstGeom>
          </p:spPr>
        </p:pic>
        <p:pic>
          <p:nvPicPr>
            <p:cNvPr id="49" name="Picture 4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185A967-E243-4900-964F-00FBB4A62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395" y="4302083"/>
              <a:ext cx="1325563" cy="1325563"/>
            </a:xfrm>
            <a:prstGeom prst="rect">
              <a:avLst/>
            </a:prstGeom>
          </p:spPr>
        </p:pic>
        <p:pic>
          <p:nvPicPr>
            <p:cNvPr id="51" name="Picture 5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9F5730-4EAE-4C27-A5C1-57FF50BA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3701" y="4302083"/>
              <a:ext cx="1325563" cy="1325563"/>
            </a:xfrm>
            <a:prstGeom prst="rect">
              <a:avLst/>
            </a:prstGeom>
          </p:spPr>
        </p:pic>
        <p:pic>
          <p:nvPicPr>
            <p:cNvPr id="53" name="Picture 5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DDC3576-DA80-4326-BD4F-482E51C0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627" y="4964865"/>
              <a:ext cx="1325563" cy="132556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87BA17-C2D0-43AD-8317-F808F184636B}"/>
                </a:ext>
              </a:extLst>
            </p:cNvPr>
            <p:cNvSpPr txBox="1"/>
            <p:nvPr/>
          </p:nvSpPr>
          <p:spPr>
            <a:xfrm>
              <a:off x="9180036" y="6202307"/>
              <a:ext cx="2005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Directory Replicas</a:t>
              </a:r>
            </a:p>
          </p:txBody>
        </p:sp>
      </p:grpSp>
      <p:grpSp>
        <p:nvGrpSpPr>
          <p:cNvPr id="60" name="Write Arrow">
            <a:extLst>
              <a:ext uri="{FF2B5EF4-FFF2-40B4-BE49-F238E27FC236}">
                <a16:creationId xmlns:a16="http://schemas.microsoft.com/office/drawing/2014/main" id="{ADB2F875-8803-478B-866C-884519908481}"/>
              </a:ext>
            </a:extLst>
          </p:cNvPr>
          <p:cNvGrpSpPr/>
          <p:nvPr/>
        </p:nvGrpSpPr>
        <p:grpSpPr>
          <a:xfrm>
            <a:off x="6200931" y="5128451"/>
            <a:ext cx="2545464" cy="598660"/>
            <a:chOff x="6200931" y="5128451"/>
            <a:chExt cx="2545464" cy="598660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1B4B7E4-E9A8-444A-8F8C-7BA8049A24AC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V="1">
              <a:off x="6200931" y="5128451"/>
              <a:ext cx="2545464" cy="4204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5A1787A-0C53-4967-83F3-7B30427DB2B9}"/>
                </a:ext>
              </a:extLst>
            </p:cNvPr>
            <p:cNvSpPr txBox="1"/>
            <p:nvPr/>
          </p:nvSpPr>
          <p:spPr>
            <a:xfrm rot="21019956">
              <a:off x="7102657" y="5357779"/>
              <a:ext cx="742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Write</a:t>
              </a:r>
            </a:p>
          </p:txBody>
        </p:sp>
      </p:grpSp>
      <p:grpSp>
        <p:nvGrpSpPr>
          <p:cNvPr id="21" name="Read Arrow 2">
            <a:extLst>
              <a:ext uri="{FF2B5EF4-FFF2-40B4-BE49-F238E27FC236}">
                <a16:creationId xmlns:a16="http://schemas.microsoft.com/office/drawing/2014/main" id="{9267905A-3A39-513E-BE46-EE43AC249385}"/>
              </a:ext>
            </a:extLst>
          </p:cNvPr>
          <p:cNvGrpSpPr/>
          <p:nvPr/>
        </p:nvGrpSpPr>
        <p:grpSpPr>
          <a:xfrm>
            <a:off x="6200931" y="5548859"/>
            <a:ext cx="3383576" cy="511655"/>
            <a:chOff x="5988935" y="5087572"/>
            <a:chExt cx="3383576" cy="51165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7A570A-DCCC-8C5C-450E-ECD3AF48A3B9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5988935" y="5087572"/>
              <a:ext cx="3383576" cy="2282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F050A4-F997-1621-5761-C5F4ADFFB86A}"/>
                </a:ext>
              </a:extLst>
            </p:cNvPr>
            <p:cNvSpPr txBox="1"/>
            <p:nvPr/>
          </p:nvSpPr>
          <p:spPr>
            <a:xfrm rot="251064">
              <a:off x="7435120" y="5229895"/>
              <a:ext cx="742013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Read</a:t>
              </a:r>
            </a:p>
          </p:txBody>
        </p:sp>
      </p:grpSp>
      <p:grpSp>
        <p:nvGrpSpPr>
          <p:cNvPr id="61" name="Read Arrow">
            <a:extLst>
              <a:ext uri="{FF2B5EF4-FFF2-40B4-BE49-F238E27FC236}">
                <a16:creationId xmlns:a16="http://schemas.microsoft.com/office/drawing/2014/main" id="{5C35DEEB-55AA-4545-BBCC-47268AE69EC0}"/>
              </a:ext>
            </a:extLst>
          </p:cNvPr>
          <p:cNvGrpSpPr/>
          <p:nvPr/>
        </p:nvGrpSpPr>
        <p:grpSpPr>
          <a:xfrm>
            <a:off x="6224089" y="5134640"/>
            <a:ext cx="2545464" cy="606233"/>
            <a:chOff x="6200931" y="5134787"/>
            <a:chExt cx="2545464" cy="606233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2BB712B-FA0B-4207-B448-1FA2CE33F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0931" y="5134787"/>
              <a:ext cx="2545464" cy="4140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9660E6-C412-44DE-8950-88DA785D6585}"/>
                </a:ext>
              </a:extLst>
            </p:cNvPr>
            <p:cNvSpPr txBox="1"/>
            <p:nvPr/>
          </p:nvSpPr>
          <p:spPr>
            <a:xfrm rot="21060150">
              <a:off x="7101861" y="5371688"/>
              <a:ext cx="742013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Read</a:t>
              </a:r>
            </a:p>
          </p:txBody>
        </p:sp>
      </p:grpSp>
      <p:pic>
        <p:nvPicPr>
          <p:cNvPr id="4" name="ADD write replica" descr="A picture containing shape&#10;&#10;Description automatically generated">
            <a:extLst>
              <a:ext uri="{FF2B5EF4-FFF2-40B4-BE49-F238E27FC236}">
                <a16:creationId xmlns:a16="http://schemas.microsoft.com/office/drawing/2014/main" id="{0DD6115D-7A43-4BD4-8593-126206B0CC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93" y="4302083"/>
            <a:ext cx="1325563" cy="1325563"/>
          </a:xfrm>
          <a:prstGeom prst="rect">
            <a:avLst/>
          </a:prstGeom>
        </p:spPr>
      </p:pic>
      <p:sp>
        <p:nvSpPr>
          <p:cNvPr id="6" name="Session Consistency">
            <a:extLst>
              <a:ext uri="{FF2B5EF4-FFF2-40B4-BE49-F238E27FC236}">
                <a16:creationId xmlns:a16="http://schemas.microsoft.com/office/drawing/2014/main" id="{75796502-62D4-422F-8E86-0F2D6A968D71}"/>
              </a:ext>
            </a:extLst>
          </p:cNvPr>
          <p:cNvSpPr txBox="1"/>
          <p:nvPr/>
        </p:nvSpPr>
        <p:spPr>
          <a:xfrm>
            <a:off x="914400" y="3820021"/>
            <a:ext cx="5907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+mj-lt"/>
                <a:cs typeface="Cascadia Mono Light" panose="020B0609020000020004" pitchFamily="49" charset="0"/>
              </a:rPr>
              <a:t>SESSION CONSISTENCY</a:t>
            </a:r>
          </a:p>
        </p:txBody>
      </p:sp>
      <p:sp>
        <p:nvSpPr>
          <p:cNvPr id="20" name="Eventual Consistency">
            <a:extLst>
              <a:ext uri="{FF2B5EF4-FFF2-40B4-BE49-F238E27FC236}">
                <a16:creationId xmlns:a16="http://schemas.microsoft.com/office/drawing/2014/main" id="{E22A1788-0906-518F-3C97-BC01207E31A8}"/>
              </a:ext>
            </a:extLst>
          </p:cNvPr>
          <p:cNvSpPr txBox="1"/>
          <p:nvPr/>
        </p:nvSpPr>
        <p:spPr>
          <a:xfrm>
            <a:off x="862376" y="3813832"/>
            <a:ext cx="6534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+mj-lt"/>
                <a:cs typeface="Cascadia Mono Light" panose="020B0609020000020004" pitchFamily="49" charset="0"/>
              </a:rPr>
              <a:t>EVENTUAL CONSISTENCY</a:t>
            </a:r>
          </a:p>
        </p:txBody>
      </p:sp>
      <p:pic>
        <p:nvPicPr>
          <p:cNvPr id="12" name="Sync">
            <a:extLst>
              <a:ext uri="{FF2B5EF4-FFF2-40B4-BE49-F238E27FC236}">
                <a16:creationId xmlns:a16="http://schemas.microsoft.com/office/drawing/2014/main" id="{49CCEA65-BC77-3958-7F5F-17B75BAD3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946228" y="3715423"/>
            <a:ext cx="2444708" cy="24386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616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E1E993-FB4E-BBE6-5C57-3E031379B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98" y="2088066"/>
            <a:ext cx="11833362" cy="43955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FCEDD6C-8FAD-4F63-9194-8E6E95340EAD}"/>
                  </a:ext>
                </a:extLst>
              </p14:cNvPr>
              <p14:cNvContentPartPr/>
              <p14:nvPr/>
            </p14:nvContentPartPr>
            <p14:xfrm>
              <a:off x="8015730" y="6314059"/>
              <a:ext cx="420840" cy="333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FCEDD6C-8FAD-4F63-9194-8E6E95340E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6730" y="6305059"/>
                <a:ext cx="438480" cy="351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3BBDAD78-6A68-4A53-BC99-744C0925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the magic parameters?</a:t>
            </a:r>
          </a:p>
        </p:txBody>
      </p:sp>
      <p:grpSp>
        <p:nvGrpSpPr>
          <p:cNvPr id="50" name="User">
            <a:extLst>
              <a:ext uri="{FF2B5EF4-FFF2-40B4-BE49-F238E27FC236}">
                <a16:creationId xmlns:a16="http://schemas.microsoft.com/office/drawing/2014/main" id="{4F0720D5-9B1E-4243-8552-29D9311ED667}"/>
              </a:ext>
            </a:extLst>
          </p:cNvPr>
          <p:cNvGrpSpPr/>
          <p:nvPr/>
        </p:nvGrpSpPr>
        <p:grpSpPr>
          <a:xfrm flipH="1">
            <a:off x="483238" y="2177735"/>
            <a:ext cx="709920" cy="1000714"/>
            <a:chOff x="483238" y="2177735"/>
            <a:chExt cx="709920" cy="10007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87726BF-6A77-4CAD-A30B-8FC2BAE4E820}"/>
                    </a:ext>
                  </a:extLst>
                </p14:cNvPr>
                <p14:cNvContentPartPr/>
                <p14:nvPr/>
              </p14:nvContentPartPr>
              <p14:xfrm rot="335573">
                <a:off x="821364" y="2493582"/>
                <a:ext cx="83069" cy="458503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87726BF-6A77-4CAD-A30B-8FC2BAE4E8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335573">
                  <a:off x="812413" y="2484585"/>
                  <a:ext cx="100614" cy="476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A972C6-3EE5-4922-9634-9AD5FEC1834C}"/>
                    </a:ext>
                  </a:extLst>
                </p14:cNvPr>
                <p14:cNvContentPartPr/>
                <p14:nvPr/>
              </p14:nvContentPartPr>
              <p14:xfrm rot="675213">
                <a:off x="483238" y="2618767"/>
                <a:ext cx="709920" cy="56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A972C6-3EE5-4922-9634-9AD5FEC1834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675213">
                  <a:off x="474238" y="2609767"/>
                  <a:ext cx="727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973C785-4513-4CE5-81AE-2B9E2E466E45}"/>
                    </a:ext>
                  </a:extLst>
                </p14:cNvPr>
                <p14:cNvContentPartPr/>
                <p14:nvPr/>
              </p14:nvContentPartPr>
              <p14:xfrm rot="335573">
                <a:off x="849546" y="2177735"/>
                <a:ext cx="238680" cy="325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973C785-4513-4CE5-81AE-2B9E2E466E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335573">
                  <a:off x="840532" y="2168735"/>
                  <a:ext cx="256347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31C346-6364-4DDB-BF12-9892763DCAF9}"/>
                    </a:ext>
                  </a:extLst>
                </p14:cNvPr>
                <p14:cNvContentPartPr/>
                <p14:nvPr/>
              </p14:nvContentPartPr>
              <p14:xfrm rot="335573">
                <a:off x="558461" y="2884329"/>
                <a:ext cx="266040" cy="294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31C346-6364-4DDB-BF12-9892763DCA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335573">
                  <a:off x="549461" y="2875329"/>
                  <a:ext cx="283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75B835-48BF-4A92-ADC7-D1F78AD71634}"/>
                    </a:ext>
                  </a:extLst>
                </p14:cNvPr>
                <p14:cNvContentPartPr/>
                <p14:nvPr/>
              </p14:nvContentPartPr>
              <p14:xfrm rot="335573">
                <a:off x="814865" y="2894132"/>
                <a:ext cx="159840" cy="152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75B835-48BF-4A92-ADC7-D1F78AD716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335573">
                  <a:off x="805865" y="2885132"/>
                  <a:ext cx="17748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ID Request">
                <a:extLst>
                  <a:ext uri="{FF2B5EF4-FFF2-40B4-BE49-F238E27FC236}">
                    <a16:creationId xmlns:a16="http://schemas.microsoft.com/office/drawing/2014/main" id="{72B2A823-67A2-49B7-9E85-D8735E1C1DB3}"/>
                  </a:ext>
                </a:extLst>
              </p14:cNvPr>
              <p14:cNvContentPartPr/>
              <p14:nvPr/>
            </p14:nvContentPartPr>
            <p14:xfrm>
              <a:off x="1416122" y="1814059"/>
              <a:ext cx="978120" cy="588960"/>
            </p14:xfrm>
          </p:contentPart>
        </mc:Choice>
        <mc:Fallback xmlns="">
          <p:pic>
            <p:nvPicPr>
              <p:cNvPr id="56" name="ID Request">
                <a:extLst>
                  <a:ext uri="{FF2B5EF4-FFF2-40B4-BE49-F238E27FC236}">
                    <a16:creationId xmlns:a16="http://schemas.microsoft.com/office/drawing/2014/main" id="{72B2A823-67A2-49B7-9E85-D8735E1C1DB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07122" y="1805059"/>
                <a:ext cx="995760" cy="60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write">
            <a:extLst>
              <a:ext uri="{FF2B5EF4-FFF2-40B4-BE49-F238E27FC236}">
                <a16:creationId xmlns:a16="http://schemas.microsoft.com/office/drawing/2014/main" id="{7ACD83E1-C87D-4187-8479-831E7FD7109B}"/>
              </a:ext>
            </a:extLst>
          </p:cNvPr>
          <p:cNvGrpSpPr/>
          <p:nvPr/>
        </p:nvGrpSpPr>
        <p:grpSpPr>
          <a:xfrm rot="19885010">
            <a:off x="1114601" y="1674672"/>
            <a:ext cx="1071318" cy="201705"/>
            <a:chOff x="4777802" y="2009539"/>
            <a:chExt cx="19101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0CC929-FA3C-4F7F-A587-351A1C94D711}"/>
                    </a:ext>
                  </a:extLst>
                </p14:cNvPr>
                <p14:cNvContentPartPr/>
                <p14:nvPr/>
              </p14:nvContentPartPr>
              <p14:xfrm>
                <a:off x="4777802" y="2064619"/>
                <a:ext cx="367560" cy="258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0CC929-FA3C-4F7F-A587-351A1C94D7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61765" y="2048607"/>
                  <a:ext cx="398992" cy="289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21BE6CD-1FD8-4D09-8872-4B00CB0209EE}"/>
                    </a:ext>
                  </a:extLst>
                </p14:cNvPr>
                <p14:cNvContentPartPr/>
                <p14:nvPr/>
              </p14:nvContentPartPr>
              <p14:xfrm>
                <a:off x="5273882" y="2009539"/>
                <a:ext cx="403920" cy="341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21BE6CD-1FD8-4D09-8872-4B00CB0209E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57828" y="1993501"/>
                  <a:ext cx="435386" cy="3727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B70F53C-85EB-4B3E-8021-DF26D0AF1862}"/>
                    </a:ext>
                  </a:extLst>
                </p14:cNvPr>
                <p14:cNvContentPartPr/>
                <p14:nvPr/>
              </p14:nvContentPartPr>
              <p14:xfrm>
                <a:off x="5741522" y="2131579"/>
                <a:ext cx="73440" cy="237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B70F53C-85EB-4B3E-8021-DF26D0AF186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25557" y="2115568"/>
                  <a:ext cx="104732" cy="268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0EE1B3-7879-4BCC-9CD0-EECF4A93337E}"/>
                    </a:ext>
                  </a:extLst>
                </p14:cNvPr>
                <p14:cNvContentPartPr/>
                <p14:nvPr/>
              </p14:nvContentPartPr>
              <p14:xfrm>
                <a:off x="6200882" y="2114299"/>
                <a:ext cx="14400" cy="250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0EE1B3-7879-4BCC-9CD0-EECF4A9333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85230" y="2098279"/>
                  <a:ext cx="45078" cy="2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304AC3-8D48-4E6D-AD66-C3A5E51CFAAB}"/>
                    </a:ext>
                  </a:extLst>
                </p14:cNvPr>
                <p14:cNvContentPartPr/>
                <p14:nvPr/>
              </p14:nvContentPartPr>
              <p14:xfrm>
                <a:off x="6031682" y="2113579"/>
                <a:ext cx="292680" cy="65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304AC3-8D48-4E6D-AD66-C3A5E51CFA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15636" y="2097589"/>
                  <a:ext cx="324130" cy="97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57F7A6-D89D-494F-BAE8-0D78814D8B04}"/>
                    </a:ext>
                  </a:extLst>
                </p14:cNvPr>
                <p14:cNvContentPartPr/>
                <p14:nvPr/>
              </p14:nvContentPartPr>
              <p14:xfrm>
                <a:off x="6482042" y="2127619"/>
                <a:ext cx="205920" cy="201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57F7A6-D89D-494F-BAE8-0D78814D8B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66005" y="2111597"/>
                  <a:ext cx="237353" cy="232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5A2064-09B7-4852-8775-C707989F7975}"/>
                    </a:ext>
                  </a:extLst>
                </p14:cNvPr>
                <p14:cNvContentPartPr/>
                <p14:nvPr/>
              </p14:nvContentPartPr>
              <p14:xfrm>
                <a:off x="6557282" y="2209699"/>
                <a:ext cx="130680" cy="22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5A2064-09B7-4852-8775-C707989F797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41345" y="2193949"/>
                  <a:ext cx="161916" cy="5355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6BF4CD7-8C97-4FD2-B4DA-50BE83D3601F}"/>
                  </a:ext>
                </a:extLst>
              </p14:cNvPr>
              <p14:cNvContentPartPr/>
              <p14:nvPr/>
            </p14:nvContentPartPr>
            <p14:xfrm>
              <a:off x="4352469" y="2115871"/>
              <a:ext cx="6224092" cy="310691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6BF4CD7-8C97-4FD2-B4DA-50BE83D3601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43468" y="2106881"/>
                <a:ext cx="6241733" cy="328311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FB586A98-2E6B-4F68-BB58-96261E2D3582}"/>
              </a:ext>
            </a:extLst>
          </p:cNvPr>
          <p:cNvGrpSpPr/>
          <p:nvPr/>
        </p:nvGrpSpPr>
        <p:grpSpPr>
          <a:xfrm>
            <a:off x="10967282" y="3290779"/>
            <a:ext cx="866520" cy="65160"/>
            <a:chOff x="10967282" y="3290779"/>
            <a:chExt cx="866520" cy="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FDD5501-ECCA-4628-A1F8-3045CB4AAA3F}"/>
                    </a:ext>
                  </a:extLst>
                </p14:cNvPr>
                <p14:cNvContentPartPr/>
                <p14:nvPr/>
              </p14:nvContentPartPr>
              <p14:xfrm>
                <a:off x="10967282" y="3320299"/>
                <a:ext cx="54000" cy="35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FDD5501-ECCA-4628-A1F8-3045CB4AAA3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958282" y="3311299"/>
                  <a:ext cx="71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65DBCE2-B455-481E-A6F3-2DC95B7777DF}"/>
                    </a:ext>
                  </a:extLst>
                </p14:cNvPr>
                <p14:cNvContentPartPr/>
                <p14:nvPr/>
              </p14:nvContentPartPr>
              <p14:xfrm>
                <a:off x="11221442" y="3304819"/>
                <a:ext cx="48600" cy="50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65DBCE2-B455-481E-A6F3-2DC95B7777D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12442" y="3295819"/>
                  <a:ext cx="66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4648726-D94B-4DBA-BD8D-352E55A12743}"/>
                    </a:ext>
                  </a:extLst>
                </p14:cNvPr>
                <p14:cNvContentPartPr/>
                <p14:nvPr/>
              </p14:nvContentPartPr>
              <p14:xfrm>
                <a:off x="11519882" y="3296179"/>
                <a:ext cx="26640" cy="27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4648726-D94B-4DBA-BD8D-352E55A1274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510882" y="3287294"/>
                  <a:ext cx="44280" cy="45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C31A80-A969-4207-A567-0E60506AA73D}"/>
                    </a:ext>
                  </a:extLst>
                </p14:cNvPr>
                <p14:cNvContentPartPr/>
                <p14:nvPr/>
              </p14:nvContentPartPr>
              <p14:xfrm>
                <a:off x="11779082" y="3290779"/>
                <a:ext cx="54720" cy="25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C31A80-A969-4207-A567-0E60506AA73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770082" y="3281779"/>
                  <a:ext cx="723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89C725A-2C3E-47B2-A3BB-69E8F4D55FFA}"/>
                  </a:ext>
                </a:extLst>
              </p14:cNvPr>
              <p14:cNvContentPartPr/>
              <p14:nvPr/>
            </p14:nvContentPartPr>
            <p14:xfrm>
              <a:off x="9829679" y="3539898"/>
              <a:ext cx="1545123" cy="2191229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89C725A-2C3E-47B2-A3BB-69E8F4D55FF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20681" y="3530898"/>
                <a:ext cx="1562759" cy="2208868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C1D16ED-04D2-4FEF-969E-24CB36A5218D}"/>
              </a:ext>
            </a:extLst>
          </p:cNvPr>
          <p:cNvGrpSpPr/>
          <p:nvPr/>
        </p:nvGrpSpPr>
        <p:grpSpPr>
          <a:xfrm>
            <a:off x="6586370" y="5711181"/>
            <a:ext cx="657000" cy="359640"/>
            <a:chOff x="6459362" y="5589379"/>
            <a:chExt cx="65700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DF6A1A9-F70B-41AB-AD9F-2AC719A07264}"/>
                    </a:ext>
                  </a:extLst>
                </p14:cNvPr>
                <p14:cNvContentPartPr/>
                <p14:nvPr/>
              </p14:nvContentPartPr>
              <p14:xfrm>
                <a:off x="6509762" y="5739859"/>
                <a:ext cx="606600" cy="30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DF6A1A9-F70B-41AB-AD9F-2AC719A0726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00762" y="5730859"/>
                  <a:ext cx="624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5814D8B-14C9-4BEC-B28B-F465DE4780E0}"/>
                    </a:ext>
                  </a:extLst>
                </p14:cNvPr>
                <p14:cNvContentPartPr/>
                <p14:nvPr/>
              </p14:nvContentPartPr>
              <p14:xfrm>
                <a:off x="6459362" y="5589379"/>
                <a:ext cx="145440" cy="162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5814D8B-14C9-4BEC-B28B-F465DE4780E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50362" y="5580399"/>
                  <a:ext cx="163080" cy="179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4178B26-4A55-47E0-A08A-DB63510FD0DA}"/>
                    </a:ext>
                  </a:extLst>
                </p14:cNvPr>
                <p14:cNvContentPartPr/>
                <p14:nvPr/>
              </p14:nvContentPartPr>
              <p14:xfrm>
                <a:off x="6471602" y="5762899"/>
                <a:ext cx="156240" cy="186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4178B26-4A55-47E0-A08A-DB63510FD0D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62602" y="5753916"/>
                  <a:ext cx="173880" cy="2037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Question Marks">
            <a:extLst>
              <a:ext uri="{FF2B5EF4-FFF2-40B4-BE49-F238E27FC236}">
                <a16:creationId xmlns:a16="http://schemas.microsoft.com/office/drawing/2014/main" id="{1AE6851C-37A1-4520-A03A-2B2DDE52DBB2}"/>
              </a:ext>
            </a:extLst>
          </p:cNvPr>
          <p:cNvGrpSpPr/>
          <p:nvPr/>
        </p:nvGrpSpPr>
        <p:grpSpPr>
          <a:xfrm>
            <a:off x="1975140" y="3292308"/>
            <a:ext cx="1044720" cy="665640"/>
            <a:chOff x="1975140" y="3292308"/>
            <a:chExt cx="1044720" cy="6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673D456-4953-4621-86B9-DEB31CF570A2}"/>
                    </a:ext>
                  </a:extLst>
                </p14:cNvPr>
                <p14:cNvContentPartPr/>
                <p14:nvPr/>
              </p14:nvContentPartPr>
              <p14:xfrm>
                <a:off x="1975140" y="3364308"/>
                <a:ext cx="264240" cy="441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673D456-4953-4621-86B9-DEB31CF570A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966140" y="3355308"/>
                  <a:ext cx="2818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BE95BF-EC6C-4E7D-AE73-3352910EAAB6}"/>
                    </a:ext>
                  </a:extLst>
                </p14:cNvPr>
                <p14:cNvContentPartPr/>
                <p14:nvPr/>
              </p14:nvContentPartPr>
              <p14:xfrm>
                <a:off x="2056860" y="3929868"/>
                <a:ext cx="34560" cy="28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BE95BF-EC6C-4E7D-AE73-3352910EAAB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47860" y="3920868"/>
                  <a:ext cx="52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F00FCA3-B819-487F-B6A1-BADF3BB5244B}"/>
                    </a:ext>
                  </a:extLst>
                </p14:cNvPr>
                <p14:cNvContentPartPr/>
                <p14:nvPr/>
              </p14:nvContentPartPr>
              <p14:xfrm>
                <a:off x="2412540" y="3313548"/>
                <a:ext cx="231120" cy="418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F00FCA3-B819-487F-B6A1-BADF3BB5244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03540" y="3304548"/>
                  <a:ext cx="2487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BDB0A01-697D-46BD-B686-2C02592E477F}"/>
                    </a:ext>
                  </a:extLst>
                </p14:cNvPr>
                <p14:cNvContentPartPr/>
                <p14:nvPr/>
              </p14:nvContentPartPr>
              <p14:xfrm>
                <a:off x="2440260" y="3878388"/>
                <a:ext cx="12600" cy="23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BDB0A01-697D-46BD-B686-2C02592E47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30995" y="3869388"/>
                  <a:ext cx="30759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EF01EE-A25B-45A5-9DAD-1A06B896AF00}"/>
                    </a:ext>
                  </a:extLst>
                </p14:cNvPr>
                <p14:cNvContentPartPr/>
                <p14:nvPr/>
              </p14:nvContentPartPr>
              <p14:xfrm>
                <a:off x="2733660" y="3292308"/>
                <a:ext cx="286200" cy="494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EF01EE-A25B-45A5-9DAD-1A06B896AF0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24649" y="3283308"/>
                  <a:ext cx="303862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C9E8A69-02A6-4748-B6E7-3086967655F8}"/>
                    </a:ext>
                  </a:extLst>
                </p14:cNvPr>
                <p14:cNvContentPartPr/>
                <p14:nvPr/>
              </p14:nvContentPartPr>
              <p14:xfrm>
                <a:off x="2770020" y="3883068"/>
                <a:ext cx="31320" cy="37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C9E8A69-02A6-4748-B6E7-3086967655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61122" y="3874068"/>
                  <a:ext cx="48760" cy="55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993CACE-02DD-4507-9F83-6890E2343917}"/>
              </a:ext>
            </a:extLst>
          </p:cNvPr>
          <p:cNvSpPr txBox="1"/>
          <p:nvPr/>
        </p:nvSpPr>
        <p:spPr>
          <a:xfrm rot="4290775">
            <a:off x="1729568" y="4379993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onsolas" panose="020B0609020204030204" pitchFamily="49" charset="0"/>
              </a:rPr>
              <a:t>$count</a:t>
            </a:r>
          </a:p>
          <a:p>
            <a:pPr algn="ctr"/>
            <a:r>
              <a:rPr lang="en-US">
                <a:latin typeface="Consolas" panose="020B0609020204030204" pitchFamily="49" charset="0"/>
              </a:rPr>
              <a:t>$search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72C86B-9FAD-48E1-B8D9-9D3BE0B9360E}"/>
              </a:ext>
            </a:extLst>
          </p:cNvPr>
          <p:cNvSpPr txBox="1"/>
          <p:nvPr/>
        </p:nvSpPr>
        <p:spPr>
          <a:xfrm rot="4293786">
            <a:off x="1060034" y="4778678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err="1">
                <a:latin typeface="Consolas" panose="020B0609020204030204" pitchFamily="49" charset="0"/>
              </a:rPr>
              <a:t>ConsistencyLevel</a:t>
            </a:r>
            <a:endParaRPr lang="en-US" sz="1200">
              <a:latin typeface="Consolas" panose="020B0609020204030204" pitchFamily="49" charset="0"/>
            </a:endParaRPr>
          </a:p>
          <a:p>
            <a:pPr algn="ctr"/>
            <a:r>
              <a:rPr lang="en-US" sz="1200">
                <a:latin typeface="Consolas" panose="020B0609020204030204" pitchFamily="49" charset="0"/>
              </a:rPr>
              <a:t>eventual</a:t>
            </a:r>
          </a:p>
        </p:txBody>
      </p:sp>
      <p:pic>
        <p:nvPicPr>
          <p:cNvPr id="101" name="Content Placeholder 100">
            <a:extLst>
              <a:ext uri="{FF2B5EF4-FFF2-40B4-BE49-F238E27FC236}">
                <a16:creationId xmlns:a16="http://schemas.microsoft.com/office/drawing/2014/main" id="{544C69D5-4B8F-493F-86D9-AA0ED647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3"/>
          <a:srcRect l="-55801" t="-7740" r="-54899" b="-15652"/>
          <a:stretch/>
        </p:blipFill>
        <p:spPr>
          <a:xfrm>
            <a:off x="-45720" y="1506424"/>
            <a:ext cx="12231059" cy="5369160"/>
          </a:xfrm>
          <a:solidFill>
            <a:schemeClr val="bg1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61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D217-A602-4A73-920A-CC344DB5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eventual consistency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274418D5-72A8-4004-90D3-0644E5F37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426799"/>
              </p:ext>
            </p:extLst>
          </p:nvPr>
        </p:nvGraphicFramePr>
        <p:xfrm>
          <a:off x="838200" y="2402747"/>
          <a:ext cx="10515600" cy="2386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2">
                  <a:extLst>
                    <a:ext uri="{9D8B030D-6E8A-4147-A177-3AD203B41FA5}">
                      <a16:colId xmlns:a16="http://schemas.microsoft.com/office/drawing/2014/main" val="2653371238"/>
                    </a:ext>
                  </a:extLst>
                </a:gridCol>
                <a:gridCol w="6114738">
                  <a:extLst>
                    <a:ext uri="{9D8B030D-6E8A-4147-A177-3AD203B41FA5}">
                      <a16:colId xmlns:a16="http://schemas.microsoft.com/office/drawing/2014/main" val="2181818299"/>
                    </a:ext>
                  </a:extLst>
                </a:gridCol>
              </a:tblGrid>
              <a:tr h="283284">
                <a:tc>
                  <a:txBody>
                    <a:bodyPr/>
                    <a:lstStyle/>
                    <a:p>
                      <a:r>
                        <a:rPr lang="en-US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776331"/>
                  </a:ext>
                </a:extLst>
              </a:tr>
              <a:tr h="488955">
                <a:tc>
                  <a:txBody>
                    <a:bodyPr/>
                    <a:lstStyle/>
                    <a:p>
                      <a:r>
                        <a:rPr lang="en-US"/>
                        <a:t>The app is only reading directory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550860"/>
                  </a:ext>
                </a:extLst>
              </a:tr>
              <a:tr h="488955">
                <a:tc>
                  <a:txBody>
                    <a:bodyPr/>
                    <a:lstStyle/>
                    <a:p>
                      <a:r>
                        <a:rPr lang="en-US"/>
                        <a:t>The app writes but requires user interaction to read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 local cache / craft UI to show appropriate messaging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784279"/>
                  </a:ext>
                </a:extLst>
              </a:tr>
              <a:tr h="908060">
                <a:tc>
                  <a:txBody>
                    <a:bodyPr/>
                    <a:lstStyle/>
                    <a:p>
                      <a:r>
                        <a:rPr lang="en-US"/>
                        <a:t>The app writes and automatically reads immediately after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 exponential back-off.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6968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9410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16AE8D-CE40-1D75-DDDA-07EAA8CE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Query Examples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8727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EDC2-B78C-40EB-8DBF-6710E7DF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Queries – </a:t>
            </a:r>
            <a:r>
              <a:rPr lang="en-US" b="1"/>
              <a:t>$Count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444E-70B2-4D45-B8CA-4DBB8B280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560"/>
            <a:ext cx="10515600" cy="5020018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sng" strike="noStrike" cap="none" normalizeH="0" baseline="0">
                <a:ln>
                  <a:noFill/>
                </a:ln>
                <a:solidFill>
                  <a:srgbClr val="0067B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Count the number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of users, groups, applications, contacts, devices, service principals in a tenant, answering questions like: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many users are in the tenant?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0067B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  <a:hlinkClick r:id="rId5"/>
              </a:rPr>
              <a:t>GET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https://graph.microsoft.com/beta/users/$count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rgbClr val="2F2F2F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many guest users are in the tenant, and who are they?</a:t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0067B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  <a:hlinkClick r:id="rId6"/>
              </a:rPr>
              <a:t>GET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https://graph.microsoft.com/beta/users/?$count=true&amp;$filter=userType eq ‘Guest’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+mn-lt"/>
              </a:rPr>
              <a:t>Note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+mn-lt"/>
              </a:rPr>
              <a:t>: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$count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can also be a </a:t>
            </a:r>
            <a:r>
              <a:rPr kumimoji="0" lang="en-US" altLang="en-US" sz="1600" b="0" i="1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QueryString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parameter, returning the count alongside the result set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>
              <a:solidFill>
                <a:srgbClr val="2F2F2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many members are in the engineering group (including transitive and direct members of a group)?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0067B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  <a:hlinkClick r:id="rId7"/>
              </a:rPr>
              <a:t>GET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https://graph.microsoft.com/beta/groups/{group-id}/transitiveMembers/$count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Note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A group can contain nested groups, so we are using the </a:t>
            </a:r>
            <a:r>
              <a:rPr kumimoji="0" lang="en-US" altLang="en-US" sz="1600" b="0" i="1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transitiveMembers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linked property to include all the nested groups’ members.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5FCF64-E6B7-4343-A22A-6F05FE048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17" y="3061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325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5840-BBF4-4C12-BEF0-F45351D8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Sample Queries – </a:t>
            </a:r>
            <a:r>
              <a:rPr lang="en-US" b="1"/>
              <a:t>$Search</a:t>
            </a:r>
            <a:r>
              <a:rPr lang="en-US"/>
              <a:t>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64BE-CADA-40E3-9D94-6BEA71FE1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5631530" cy="2792653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sng" strike="noStrike" cap="none" normalizeH="0" baseline="0">
                <a:ln>
                  <a:noFill/>
                </a:ln>
                <a:solidFill>
                  <a:srgbClr val="0067B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Search terms using tokenization</a:t>
            </a:r>
            <a:endParaRPr lang="en-US" altLang="en-US" sz="2000">
              <a:solidFill>
                <a:srgbClr val="2F2F2F"/>
              </a:solidFill>
              <a:latin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Note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tokenized search is currently limited to </a:t>
            </a:r>
            <a:r>
              <a:rPr kumimoji="0" lang="en-US" altLang="en-US" sz="1800" b="1" i="1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displayName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kumimoji="0" lang="en-US" altLang="en-US" sz="1800" b="1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properties for now.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All the other properties default to the </a:t>
            </a:r>
            <a:r>
              <a:rPr kumimoji="0" lang="en-US" altLang="en-US" sz="1800" b="0" i="1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Consolas" panose="020B0609020204030204" pitchFamily="49" charset="0"/>
                <a:cs typeface="Cascadia Code" panose="020B0609020000020004" pitchFamily="49" charset="0"/>
              </a:rPr>
              <a:t>startsWith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behavior.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We currently don’t offer true substring searches because it will affect the overall search performance: searching for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onsolas" panose="020B0609020204030204" pitchFamily="49" charset="0"/>
                <a:cs typeface="Cascadia Code" panose="020B0609020000020004" pitchFamily="49" charset="0"/>
              </a:rPr>
              <a:t>world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will </a:t>
            </a:r>
            <a:r>
              <a:rPr kumimoji="0" lang="en-US" altLang="en-US" sz="1800" b="1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en-US" altLang="en-US" sz="1800" i="1">
                <a:solidFill>
                  <a:srgbClr val="2F2F2F"/>
                </a:solidFill>
                <a:latin typeface="Segoe UI" panose="020B0502040204020203" pitchFamily="34" charset="0"/>
              </a:rPr>
              <a:t>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find </a:t>
            </a:r>
            <a:r>
              <a:rPr kumimoji="0" lang="en-US" altLang="en-US" sz="1800" b="0" i="1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Consolas" panose="020B0609020204030204" pitchFamily="49" charset="0"/>
                <a:cs typeface="Cascadia Code" panose="020B0609020000020004" pitchFamily="49" charset="0"/>
              </a:rPr>
              <a:t>helloworld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58287F7D-EE9B-4E4D-9571-DC64F5790ED0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6664325" y="1435100"/>
          <a:ext cx="5528030" cy="275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199">
                  <a:extLst>
                    <a:ext uri="{9D8B030D-6E8A-4147-A177-3AD203B41FA5}">
                      <a16:colId xmlns:a16="http://schemas.microsoft.com/office/drawing/2014/main" val="3864803329"/>
                    </a:ext>
                  </a:extLst>
                </a:gridCol>
                <a:gridCol w="1515667">
                  <a:extLst>
                    <a:ext uri="{9D8B030D-6E8A-4147-A177-3AD203B41FA5}">
                      <a16:colId xmlns:a16="http://schemas.microsoft.com/office/drawing/2014/main" val="1636322249"/>
                    </a:ext>
                  </a:extLst>
                </a:gridCol>
                <a:gridCol w="2126164">
                  <a:extLst>
                    <a:ext uri="{9D8B030D-6E8A-4147-A177-3AD203B41FA5}">
                      <a16:colId xmlns:a16="http://schemas.microsoft.com/office/drawing/2014/main" val="2746983299"/>
                    </a:ext>
                  </a:extLst>
                </a:gridCol>
              </a:tblGrid>
              <a:tr h="412264">
                <a:tc>
                  <a:txBody>
                    <a:bodyPr/>
                    <a:lstStyle/>
                    <a:p>
                      <a:r>
                        <a:rPr lang="en-US" sz="180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Input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Tokens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75031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r>
                        <a:rPr lang="en-US" sz="1800"/>
                        <a:t>Spaces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hello world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hello, 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56117"/>
                  </a:ext>
                </a:extLst>
              </a:tr>
              <a:tr h="712093">
                <a:tc>
                  <a:txBody>
                    <a:bodyPr/>
                    <a:lstStyle/>
                    <a:p>
                      <a:r>
                        <a:rPr lang="en-US" sz="1800"/>
                        <a:t>Different casing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HelloWorld</a:t>
                      </a:r>
                      <a:br>
                        <a:rPr lang="en-US" sz="160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</a:br>
                      <a:r>
                        <a:rPr lang="en-US" sz="160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helloWORLD</a:t>
                      </a:r>
                      <a:endParaRPr lang="en-US" sz="160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hello, 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349471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r>
                        <a:rPr lang="en-US" sz="1800"/>
                        <a:t>Special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err="1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hello.world</a:t>
                      </a:r>
                      <a:endParaRPr lang="en-US" sz="1600" kern="1200">
                        <a:solidFill>
                          <a:schemeClr val="dk1"/>
                        </a:solidFill>
                        <a:latin typeface="Cascadia Code" panose="020B0609020000020004" pitchFamily="49" charset="0"/>
                        <a:ea typeface="+mn-ea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hello, . , 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019392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r>
                        <a:rPr lang="en-US" sz="1800"/>
                        <a:t>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hello123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hello, 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33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72301B34-1422-43B5-BCCB-526755B8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6EF00-AAD6-4F30-9DF5-F6154015BFF0}"/>
              </a:ext>
            </a:extLst>
          </p:cNvPr>
          <p:cNvSpPr txBox="1"/>
          <p:nvPr/>
        </p:nvSpPr>
        <p:spPr>
          <a:xfrm>
            <a:off x="586390" y="4927587"/>
            <a:ext cx="11018520" cy="1398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Search for all users in a with “al” in the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displayName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or with mail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starting with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20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  <a:r>
              <a:rPr lang="en-US" altLang="en-US" sz="20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rgbClr val="2F2F2F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800" b="0" i="0" u="sng" strike="noStrike" cap="none" normalizeH="0" baseline="0">
                <a:ln>
                  <a:noFill/>
                </a:ln>
                <a:solidFill>
                  <a:srgbClr val="0067B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  <a:hlinkClick r:id="rId5"/>
              </a:rPr>
              <a:t>GET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https://graph.microsoft.com/beta/users?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	$search="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displayName:al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 OR "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mail:admin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84470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5840-BBF4-4C12-BEF0-F45351D8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Queries – </a:t>
            </a:r>
            <a:r>
              <a:rPr lang="en-US" b="1"/>
              <a:t>$Search</a:t>
            </a:r>
            <a:r>
              <a:rPr lang="en-US"/>
              <a:t>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64BE-CADA-40E3-9D94-6BEA71FE1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5256242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Search for service principals with “sync” in the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displayName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0067B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GET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https://graph.microsoft.com/beta/servicePrincipals?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	$count=true&amp;$search="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displayName:sync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rgbClr val="2F2F2F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transitively in a group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for all members with “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ra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” or “la” in the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displayName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0067B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  <a:hlinkClick r:id="rId4"/>
              </a:rPr>
              <a:t>GET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https://graph.microsoft.com/beta/groups/{group-id}/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	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transitiveMembers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microsoft.graph.user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/?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	$count=true&amp;$search="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displayName:</a:t>
            </a:r>
            <a:r>
              <a:rPr lang="en-US" altLang="en-US" sz="1600" err="1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 OR "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displayName:la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1" u="none" strike="noStrike" cap="none" normalizeH="0" baseline="0">
              <a:ln>
                <a:noFill/>
              </a:ln>
              <a:solidFill>
                <a:srgbClr val="2F2F2F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Note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OData Cast provides a way to trim the results to a specific object type.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Group members can be of the following </a:t>
            </a:r>
            <a:r>
              <a:rPr lang="en-US" altLang="en-US" sz="2000" i="1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types:</a:t>
            </a:r>
            <a:br>
              <a:rPr lang="en-US" altLang="en-US" i="1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i="1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User, Application, </a:t>
            </a:r>
            <a:r>
              <a:rPr kumimoji="0" lang="en-US" altLang="en-US" sz="2000" b="0" i="1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servicePrincipal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Device.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1" u="none" strike="noStrike" cap="none" normalizeH="0" baseline="0">
              <a:ln>
                <a:noFill/>
              </a:ln>
              <a:solidFill>
                <a:srgbClr val="2F2F2F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the previous example, specifying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onsolas" panose="020B0609020204030204" pitchFamily="49" charset="0"/>
                <a:cs typeface="Cascadia Code" panose="020B0609020000020004" pitchFamily="49" charset="0"/>
              </a:rPr>
              <a:t>/</a:t>
            </a:r>
            <a:r>
              <a:rPr kumimoji="0" lang="en-US" altLang="en-US" sz="1800" b="0" i="1" u="none" strike="noStrike" cap="none" normalizeH="0" baseline="0" err="1">
                <a:ln>
                  <a:noFill/>
                </a:ln>
                <a:solidFill>
                  <a:srgbClr val="2F2F2F"/>
                </a:solidFill>
                <a:effectLst/>
                <a:latin typeface="Consolas" panose="020B0609020204030204" pitchFamily="49" charset="0"/>
                <a:cs typeface="Cascadia Code" panose="020B0609020000020004" pitchFamily="49" charset="0"/>
              </a:rPr>
              <a:t>microsoft.graph.user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Consolas" panose="020B0609020204030204" pitchFamily="49" charset="0"/>
                <a:cs typeface="Cascadia Code" panose="020B0609020000020004" pitchFamily="49" charset="0"/>
              </a:rPr>
              <a:t>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2F2F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the URL will return only the users in the group.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301B34-1422-43B5-BCCB-526755B8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1941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ED8-A5C5-4EAE-9464-390AD59A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Queries – Collection </a:t>
            </a:r>
            <a:r>
              <a:rPr lang="en-US" b="1"/>
              <a:t>$filter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80715-D751-4F94-BEEF-F241A2B50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7"/>
            <a:ext cx="11653521" cy="49964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>
                <a:latin typeface="+mn-lt"/>
              </a:rPr>
              <a:t>Get users by </a:t>
            </a:r>
            <a:r>
              <a:rPr lang="en-US" altLang="en-US" sz="2400" err="1">
                <a:latin typeface="+mn-lt"/>
              </a:rPr>
              <a:t>proxyAddress</a:t>
            </a:r>
            <a:r>
              <a:rPr lang="en-US" altLang="en-US" sz="2400">
                <a:latin typeface="+mn-lt"/>
              </a:rPr>
              <a:t> ending with “onmicrosoft.com”: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altLang="en-US" sz="1800"/>
            </a:b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GET</a:t>
            </a: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 https://graph.microsoft.com/beta/users?</a:t>
            </a:r>
            <a:b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	$count=true&amp;</a:t>
            </a:r>
            <a:b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	filter=</a:t>
            </a:r>
            <a:r>
              <a:rPr lang="en-US" altLang="en-US" sz="1800" err="1">
                <a:latin typeface="Cascadia Code" panose="020B0609020000020004" pitchFamily="49" charset="0"/>
                <a:cs typeface="Cascadia Code" panose="020B0609020000020004" pitchFamily="49" charset="0"/>
              </a:rPr>
              <a:t>proxyAddresses</a:t>
            </a: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/any(</a:t>
            </a:r>
            <a:r>
              <a:rPr lang="en-US" altLang="en-US" sz="1800" err="1">
                <a:latin typeface="Cascadia Code" panose="020B0609020000020004" pitchFamily="49" charset="0"/>
                <a:cs typeface="Cascadia Code" panose="020B0609020000020004" pitchFamily="49" charset="0"/>
              </a:rPr>
              <a:t>p:endsWith</a:t>
            </a: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(p, ‘onmicrosoft.com’))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sz="1400"/>
          </a:p>
          <a:p>
            <a:pPr marL="0" indent="0">
              <a:lnSpc>
                <a:spcPct val="100000"/>
              </a:lnSpc>
              <a:buNone/>
            </a:pPr>
            <a:endParaRPr lang="en-US" altLang="en-US" sz="2000" b="1"/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/>
              <a:t>Note: all filters can be negated with NOT, including Any(…)</a:t>
            </a:r>
            <a:endParaRPr lang="en-US" altLang="en-US" sz="20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9BD4C9F-FEF0-4193-8E17-7EFB6931E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853338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C36AB1-0707-4C85-8CA7-81B4FA0A067D}"/>
              </a:ext>
            </a:extLst>
          </p:cNvPr>
          <p:cNvGrpSpPr/>
          <p:nvPr/>
        </p:nvGrpSpPr>
        <p:grpSpPr>
          <a:xfrm>
            <a:off x="0" y="-61077"/>
            <a:ext cx="12192000" cy="6919077"/>
            <a:chOff x="0" y="-61077"/>
            <a:chExt cx="12192000" cy="6919077"/>
          </a:xfrm>
        </p:grpSpPr>
        <p:pic>
          <p:nvPicPr>
            <p:cNvPr id="5" name="Picture 4" descr="A group of people sitting at a desk&#10;&#10;Description generated with very high confidence">
              <a:extLst>
                <a:ext uri="{FF2B5EF4-FFF2-40B4-BE49-F238E27FC236}">
                  <a16:creationId xmlns:a16="http://schemas.microsoft.com/office/drawing/2014/main" id="{5A7567D7-05CC-4602-A7C9-BB2C0F866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8573DA-156E-4FBD-B11B-B5A4AE06054C}"/>
                </a:ext>
              </a:extLst>
            </p:cNvPr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4000">
                  <a:srgbClr val="E6E6E6">
                    <a:alpha val="31000"/>
                  </a:srgbClr>
                </a:gs>
                <a:gs pos="43000">
                  <a:srgbClr val="00BCF2"/>
                </a:gs>
                <a:gs pos="83000">
                  <a:srgbClr val="00BCF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DBDEC2-C9E9-470F-B625-654A03B08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7326" y="-61077"/>
              <a:ext cx="1541592" cy="69095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EB93E4-BF12-4167-8E2D-8F4D65B5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47" y="78878"/>
            <a:ext cx="10515600" cy="1325563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2F24-CAC9-4619-8D2A-6F016A8DA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93" y="1149893"/>
            <a:ext cx="10515600" cy="5188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First things first</a:t>
            </a:r>
          </a:p>
          <a:p>
            <a:pPr lvl="1"/>
            <a:r>
              <a:rPr lang="en-US" sz="1600"/>
              <a:t>Please note: </a:t>
            </a:r>
            <a:r>
              <a:rPr lang="en-US" sz="1600" b="1"/>
              <a:t>We are recording this call </a:t>
            </a:r>
            <a:r>
              <a:rPr lang="en-US" sz="1600"/>
              <a:t>so those unable to attend can benefit from the recording.</a:t>
            </a:r>
            <a:endParaRPr lang="en-US" sz="1600">
              <a:cs typeface="Calibri"/>
            </a:endParaRPr>
          </a:p>
          <a:p>
            <a:pPr lvl="1"/>
            <a:r>
              <a:rPr lang="en-US" sz="1600"/>
              <a:t>This call is designed for developers who implement or are interested in implementing Microsoft identity platform solutions.</a:t>
            </a:r>
            <a:endParaRPr lang="en-US" sz="1600">
              <a:cs typeface="Calibri"/>
            </a:endParaRPr>
          </a:p>
          <a:p>
            <a:r>
              <a:rPr lang="en-US" sz="2000"/>
              <a:t>What kind of topics will we discuss?</a:t>
            </a:r>
            <a:endParaRPr lang="en-US" sz="2000">
              <a:cs typeface="Calibri"/>
            </a:endParaRPr>
          </a:p>
          <a:p>
            <a:pPr lvl="1"/>
            <a:r>
              <a:rPr lang="en-US" sz="1600"/>
              <a:t>We will address development related topics submitted to us by the community for discussion. </a:t>
            </a:r>
            <a:endParaRPr lang="en-US" sz="1600">
              <a:cs typeface="Calibri"/>
            </a:endParaRPr>
          </a:p>
          <a:p>
            <a:pPr lvl="1"/>
            <a:r>
              <a:rPr lang="en-US" sz="1600"/>
              <a:t>We build a pipeline of topics for the next few weeks, please submit your feedback and topic suggestions - </a:t>
            </a:r>
            <a:r>
              <a:rPr lang="en-US" sz="1800" b="1">
                <a:effectLst/>
                <a:latin typeface="Calibri"/>
                <a:cs typeface="Calibri"/>
                <a:hlinkClick r:id="rId6"/>
              </a:rPr>
              <a:t>https://aka.ms/IDDevCommunityCallSurvey</a:t>
            </a:r>
            <a:endParaRPr lang="en-US" sz="1800" b="1">
              <a:effectLst/>
              <a:latin typeface="Calibri"/>
              <a:cs typeface="Calibri"/>
            </a:endParaRPr>
          </a:p>
          <a:p>
            <a:pPr lvl="1"/>
            <a:r>
              <a:rPr lang="en-US" sz="1600"/>
              <a:t>View recordings on the Microsoft 365 Developer YouTube channel - </a:t>
            </a:r>
            <a:r>
              <a:rPr lang="en-US" sz="1800" b="1">
                <a:latin typeface="Calibri"/>
                <a:cs typeface="Calibri"/>
              </a:rPr>
              <a:t>https://aka.ms/M365PnP/videos</a:t>
            </a:r>
          </a:p>
          <a:p>
            <a:pPr lvl="1"/>
            <a:r>
              <a:rPr lang="en-US" sz="1800" b="1">
                <a:latin typeface="Calibri"/>
                <a:cs typeface="Calibri"/>
              </a:rPr>
              <a:t> </a:t>
            </a:r>
            <a:r>
              <a:rPr lang="en-US" sz="1800"/>
              <a:t>Follow us on Twitter </a:t>
            </a:r>
            <a:r>
              <a:rPr lang="en-US" sz="1800" b="1">
                <a:latin typeface="Calibri"/>
                <a:cs typeface="Calibri"/>
              </a:rPr>
              <a:t>@Microsoft365Dev </a:t>
            </a:r>
            <a:r>
              <a:rPr lang="en-US" sz="1400" b="0" i="0">
                <a:effectLst/>
                <a:latin typeface="Segoe UI"/>
                <a:cs typeface="Segoe UI"/>
              </a:rPr>
              <a:t>and </a:t>
            </a:r>
            <a:r>
              <a:rPr lang="en-US" sz="1800" b="1">
                <a:latin typeface="Calibri"/>
                <a:cs typeface="Calibri"/>
              </a:rPr>
              <a:t>@azuread</a:t>
            </a:r>
          </a:p>
          <a:p>
            <a:pPr lvl="1"/>
            <a:r>
              <a:rPr lang="en-US" sz="1600"/>
              <a:t>This is NOT a support channel. Please use Stack Overflow to ask your immediate support related questions.</a:t>
            </a:r>
            <a:endParaRPr lang="en-US" sz="1600">
              <a:cs typeface="Calibri"/>
            </a:endParaRPr>
          </a:p>
          <a:p>
            <a:r>
              <a:rPr lang="en-US" sz="2000"/>
              <a:t>When is the next session?</a:t>
            </a:r>
            <a:endParaRPr lang="en-US" sz="2000">
              <a:cs typeface="Calibri"/>
            </a:endParaRPr>
          </a:p>
          <a:p>
            <a:pPr lvl="1"/>
            <a:r>
              <a:rPr lang="en-US" sz="1600"/>
              <a:t>Community Calls: Monthly – 3</a:t>
            </a:r>
            <a:r>
              <a:rPr lang="en-US" sz="1600" baseline="30000"/>
              <a:t>rd</a:t>
            </a:r>
            <a:r>
              <a:rPr lang="en-US" sz="1600"/>
              <a:t> Thursday of every month</a:t>
            </a:r>
            <a:endParaRPr lang="en-US" sz="1600">
              <a:cs typeface="Calibri"/>
            </a:endParaRPr>
          </a:p>
          <a:p>
            <a:pPr lvl="1"/>
            <a:r>
              <a:rPr lang="en-US" sz="1600"/>
              <a:t>Next Identity Developer Community Call: June 16</a:t>
            </a:r>
            <a:r>
              <a:rPr lang="en-US" sz="1600" baseline="30000"/>
              <a:t>th</a:t>
            </a:r>
            <a:r>
              <a:rPr lang="en-US" sz="1600"/>
              <a:t> 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903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ED8-A5C5-4EAE-9464-390AD59A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Queries – </a:t>
            </a:r>
            <a:r>
              <a:rPr lang="en-US" b="1"/>
              <a:t>$</a:t>
            </a:r>
            <a:r>
              <a:rPr lang="en-US" b="1" err="1"/>
              <a:t>OrderBy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80715-D751-4F94-BEEF-F241A2B50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7"/>
            <a:ext cx="11653521" cy="4996469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altLang="en-US" sz="2400">
                <a:latin typeface="+mn-lt"/>
                <a:hlinkClick r:id="rId3"/>
              </a:rPr>
              <a:t>Sorting</a:t>
            </a:r>
            <a:r>
              <a:rPr lang="en-US" altLang="en-US" sz="2400">
                <a:latin typeface="+mn-lt"/>
              </a:rPr>
              <a:t> can be combined with filter or search</a:t>
            </a:r>
          </a:p>
          <a:p>
            <a:pPr lvl="0">
              <a:lnSpc>
                <a:spcPct val="100000"/>
              </a:lnSpc>
            </a:pPr>
            <a:endParaRPr lang="en-US" altLang="en-US" sz="240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latin typeface="+mn-lt"/>
              </a:rPr>
              <a:t>Get last 3 users created that are in building 20: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altLang="en-US" sz="1800"/>
            </a:b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  <a:hlinkClick r:id="rId4"/>
              </a:rPr>
              <a:t>GET</a:t>
            </a: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 https://graph.microsoft.com/beta/users?</a:t>
            </a:r>
            <a:b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	$count=true&amp;</a:t>
            </a:r>
            <a:b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	$</a:t>
            </a:r>
            <a:r>
              <a:rPr lang="en-US" altLang="en-US" sz="1800" err="1">
                <a:latin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en-US" sz="1800" err="1">
                <a:latin typeface="Cascadia Code" panose="020B0609020000020004" pitchFamily="49" charset="0"/>
                <a:cs typeface="Cascadia Code" panose="020B0609020000020004" pitchFamily="49" charset="0"/>
              </a:rPr>
              <a:t>createddatetime</a:t>
            </a: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 desc&amp;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	$filter=</a:t>
            </a:r>
            <a:r>
              <a:rPr lang="en-US" altLang="en-US" sz="1800" err="1">
                <a:latin typeface="Cascadia Code" panose="020B0609020000020004" pitchFamily="49" charset="0"/>
                <a:cs typeface="Cascadia Code" panose="020B0609020000020004" pitchFamily="49" charset="0"/>
              </a:rPr>
              <a:t>startsWith</a:t>
            </a: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en-US" sz="1800" err="1">
                <a:latin typeface="Cascadia Code" panose="020B0609020000020004" pitchFamily="49" charset="0"/>
                <a:cs typeface="Cascadia Code" panose="020B0609020000020004" pitchFamily="49" charset="0"/>
              </a:rPr>
              <a:t>officelocation</a:t>
            </a: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, '20’)&amp;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1800">
                <a:latin typeface="Cascadia Code" panose="020B0609020000020004" pitchFamily="49" charset="0"/>
                <a:cs typeface="Cascadia Code" panose="020B0609020000020004" pitchFamily="49" charset="0"/>
              </a:rPr>
              <a:t>	$top=3</a:t>
            </a:r>
            <a:endParaRPr lang="en-US" altLang="en-US" sz="1800"/>
          </a:p>
          <a:p>
            <a:pPr marL="0" indent="0">
              <a:lnSpc>
                <a:spcPct val="100000"/>
              </a:lnSpc>
              <a:buNone/>
            </a:pPr>
            <a:endParaRPr lang="en-US" altLang="en-US" sz="1400"/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/>
              <a:t>Note:</a:t>
            </a:r>
            <a:r>
              <a:rPr lang="en-US" altLang="en-US" sz="2000"/>
              <a:t> </a:t>
            </a:r>
            <a:r>
              <a:rPr lang="en-US" alt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$count=true</a:t>
            </a:r>
            <a:r>
              <a:rPr lang="en-US" altLang="en-US" sz="2000"/>
              <a:t> </a:t>
            </a:r>
            <a:r>
              <a:rPr lang="en-US" altLang="en-US" sz="2000" b="1"/>
              <a:t>is also required</a:t>
            </a:r>
            <a:r>
              <a:rPr lang="en-US" altLang="en-US" sz="2000"/>
              <a:t> to use </a:t>
            </a:r>
            <a:r>
              <a:rPr lang="en-US" alt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altLang="en-US" sz="2000" err="1">
                <a:latin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US" altLang="en-US" sz="2000"/>
              <a:t> and </a:t>
            </a:r>
            <a:r>
              <a:rPr lang="en-US" altLang="en-US" sz="2000">
                <a:latin typeface="Cascadia Code" panose="020B0609020000020004" pitchFamily="49" charset="0"/>
                <a:cs typeface="Cascadia Code" panose="020B0609020000020004" pitchFamily="49" charset="0"/>
              </a:rPr>
              <a:t>$filter</a:t>
            </a:r>
            <a:r>
              <a:rPr lang="en-US" altLang="en-US" sz="2000"/>
              <a:t> together.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9BD4C9F-FEF0-4193-8E17-7EFB6931E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309542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ED8-A5C5-4EAE-9464-390AD59A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Queries – </a:t>
            </a:r>
            <a:r>
              <a:rPr lang="en-US" b="1"/>
              <a:t>$Batch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80715-D751-4F94-BEEF-F241A2B50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42" y="1690688"/>
            <a:ext cx="10515601" cy="4731948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i="1">
                <a:solidFill>
                  <a:srgbClr val="2F2F2F"/>
                </a:solidFill>
                <a:hlinkClick r:id="rId3"/>
              </a:rPr>
              <a:t>GET</a:t>
            </a:r>
            <a:r>
              <a:rPr lang="en-US" altLang="en-US" sz="1600" i="1">
                <a:solidFill>
                  <a:srgbClr val="2F2F2F"/>
                </a:solidFill>
              </a:rPr>
              <a:t> $batch queries require consistency level headers for each request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1" u="none" strike="noStrike" cap="none" normalizeH="0" baseline="0">
              <a:ln>
                <a:noFill/>
              </a:ln>
              <a:solidFill>
                <a:srgbClr val="2F2F2F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"requests"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: [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{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    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"id"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:</a:t>
            </a:r>
            <a:r>
              <a:rPr lang="en-US" sz="1800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"1"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,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    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method"</a:t>
            </a:r>
            <a:r>
              <a:rPr lang="en-US" sz="180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:</a:t>
            </a:r>
            <a:r>
              <a:rPr lang="en-US" sz="1800" err="1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"GET</a:t>
            </a:r>
            <a:r>
              <a:rPr lang="en-US" sz="1800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,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    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url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:</a:t>
            </a:r>
            <a:r>
              <a:rPr lang="en-US" sz="1800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"/users/$count?$filter=</a:t>
            </a:r>
            <a:r>
              <a:rPr lang="en-US" sz="1800" err="1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userType</a:t>
            </a:r>
            <a:r>
              <a:rPr lang="en-US" sz="1800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 eq 'Member'"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,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    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"headers"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:{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ConsistencyLevel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:</a:t>
            </a:r>
            <a:r>
              <a:rPr lang="en-US" sz="1800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"eventual"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}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},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{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    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"id"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:</a:t>
            </a:r>
            <a:r>
              <a:rPr lang="en-US" sz="1800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"2"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,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    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method"</a:t>
            </a:r>
            <a:r>
              <a:rPr lang="en-US" sz="180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:</a:t>
            </a:r>
            <a:r>
              <a:rPr lang="en-US" sz="1800" err="1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"GET</a:t>
            </a:r>
            <a:r>
              <a:rPr lang="en-US" sz="1800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,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    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url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:</a:t>
            </a:r>
            <a:r>
              <a:rPr lang="en-US" sz="1800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"/users/$count?$filter=</a:t>
            </a:r>
            <a:r>
              <a:rPr lang="en-US" sz="1800" err="1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userType</a:t>
            </a:r>
            <a:r>
              <a:rPr lang="en-US" sz="1800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 eq 'Guest'"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,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    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"headers"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:{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ConsistencyLevel</a:t>
            </a:r>
            <a:r>
              <a:rPr lang="en-US" sz="180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:</a:t>
            </a:r>
            <a:r>
              <a:rPr lang="en-US" sz="1800">
                <a:solidFill>
                  <a:srgbClr val="0451A5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"eventual"</a:t>
            </a: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}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Cascadia Code" panose="020B0609020000020004" pitchFamily="49" charset="0"/>
              </a:rPr>
              <a:t>}]</a:t>
            </a:r>
            <a:endParaRPr lang="en-US" sz="1800">
              <a:effectLst/>
              <a:latin typeface="Cascadia Code" panose="020B0609020000020004" pitchFamily="49" charset="0"/>
              <a:ea typeface="Calibri" panose="020F0502020204030204" pitchFamily="34" charset="0"/>
              <a:cs typeface="Cascadia Code" panose="020B0609020000020004" pitchFamily="49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9BD4C9F-FEF0-4193-8E17-7EFB6931E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231290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3115A8-E1C2-0759-03DB-FA75B827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SDK Support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6843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558CD2-3F4B-40DA-A853-CA6BF3CC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PowerShell support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2391-9A3E-496B-A538-8D42C7CA5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The </a:t>
            </a:r>
            <a:r>
              <a:rPr lang="en-US" b="0" i="0">
                <a:solidFill>
                  <a:srgbClr val="24292E"/>
                </a:solidFill>
                <a:effectLst/>
                <a:latin typeface="-apple-system"/>
                <a:hlinkClick r:id="rId4"/>
              </a:rPr>
              <a:t>Microsoft Graph PowerShell SDK</a:t>
            </a: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 is a collection of PowerShell modules that contain cmdlets for calling Microsoft Graph.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9F9A1A-5334-4EDA-9B8A-79B72E4A3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483" y="3165823"/>
            <a:ext cx="6432433" cy="35281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2954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D1F7-E0CF-455C-B493-717AF168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MSGraph PowerShell Quick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680BF-C4E3-4358-B153-20BAE1100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39" y="1467156"/>
            <a:ext cx="11653521" cy="45386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Install </a:t>
            </a:r>
            <a:r>
              <a:rPr lang="en-US" sz="2400">
                <a:hlinkClick r:id="rId4"/>
              </a:rPr>
              <a:t>Windows Terminal</a:t>
            </a:r>
            <a:r>
              <a:rPr lang="en-US" sz="2400"/>
              <a:t> (optional)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Install </a:t>
            </a:r>
            <a:r>
              <a:rPr lang="en-US" sz="2400">
                <a:hlinkClick r:id="rId5"/>
              </a:rPr>
              <a:t>PowerShell Core</a:t>
            </a: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en-US" sz="2400">
                <a:solidFill>
                  <a:srgbClr val="2F55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Install-module</a:t>
            </a:r>
            <a:r>
              <a:rPr lang="en-US" sz="240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err="1">
                <a:latin typeface="Cascadia Code" panose="020B0609020000020004" pitchFamily="49" charset="0"/>
                <a:cs typeface="Cascadia Code" panose="020B0609020000020004" pitchFamily="49" charset="0"/>
              </a:rPr>
              <a:t>Microsoft.Graph</a:t>
            </a:r>
            <a:endParaRPr lang="en-US" sz="24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lang="en-US" sz="2400">
                <a:solidFill>
                  <a:srgbClr val="2F55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Import-Module</a:t>
            </a:r>
            <a:r>
              <a:rPr lang="en-US" sz="240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err="1">
                <a:latin typeface="Cascadia Code" panose="020B0609020000020004" pitchFamily="49" charset="0"/>
                <a:cs typeface="Cascadia Code" panose="020B0609020000020004" pitchFamily="49" charset="0"/>
              </a:rPr>
              <a:t>Microsoft.Graph.Authentication</a:t>
            </a:r>
            <a:endParaRPr lang="en-US" sz="24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lang="en-US" sz="2400">
                <a:solidFill>
                  <a:srgbClr val="2F55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Import-Module</a:t>
            </a:r>
            <a:r>
              <a:rPr lang="en-US" sz="240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err="1">
                <a:latin typeface="Cascadia Code" panose="020B0609020000020004" pitchFamily="49" charset="0"/>
                <a:cs typeface="Cascadia Code" panose="020B0609020000020004" pitchFamily="49" charset="0"/>
              </a:rPr>
              <a:t>Microsoft.Graph.Users.User</a:t>
            </a:r>
            <a:endParaRPr lang="en-US" sz="24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lang="en-US" sz="2400">
                <a:solidFill>
                  <a:srgbClr val="2F55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Get-Command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-Module</a:t>
            </a:r>
            <a:r>
              <a:rPr lang="en-US" sz="2400" b="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b="1" err="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ascadia Code" panose="020B0609020000020004" pitchFamily="49" charset="0"/>
                <a:cs typeface="Cascadia Code" panose="020B0609020000020004" pitchFamily="49" charset="0"/>
              </a:rPr>
              <a:t>Microsoft.Graph</a:t>
            </a:r>
            <a:r>
              <a:rPr lang="en-US" sz="2400" b="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lang="en-US" sz="2400">
                <a:solidFill>
                  <a:srgbClr val="2F55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Connect-Graph -Scopes</a:t>
            </a:r>
            <a:r>
              <a:rPr lang="en-US"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ascadia Code" panose="020B0609020000020004" pitchFamily="49" charset="0"/>
                <a:cs typeface="Cascadia Code" panose="020B0609020000020004" pitchFamily="49" charset="0"/>
              </a:rPr>
              <a:t> "</a:t>
            </a:r>
            <a:r>
              <a:rPr lang="en-US" sz="2400" err="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ascadia Code" panose="020B0609020000020004" pitchFamily="49" charset="0"/>
                <a:cs typeface="Cascadia Code" panose="020B0609020000020004" pitchFamily="49" charset="0"/>
              </a:rPr>
              <a:t>User.Read.All</a:t>
            </a:r>
            <a:r>
              <a:rPr lang="en-US"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Get-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mgUser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	-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ConsistencyLevel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 eventual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          	-Count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UserCount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           	-Search '"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displayName:room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"'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7741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7A335-38C2-42BC-9AD6-F635E87B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.NET SDK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6142D-5311-42B7-8567-5A2AB3CF4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2" y="5073629"/>
            <a:ext cx="9745016" cy="129844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.NET and other SDKs still need to catch-up, but there are workarounds.</a:t>
            </a:r>
          </a:p>
          <a:p>
            <a:pPr marL="0" indent="0">
              <a:buNone/>
            </a:pPr>
            <a:r>
              <a:rPr lang="en-US" sz="1700">
                <a:hlinkClick r:id="rId4"/>
              </a:rPr>
              <a:t>This sample app</a:t>
            </a:r>
            <a:r>
              <a:rPr lang="en-US" sz="1700"/>
              <a:t> will show how to.</a:t>
            </a:r>
          </a:p>
        </p:txBody>
      </p:sp>
      <p:pic>
        <p:nvPicPr>
          <p:cNvPr id="7170" name="Picture 2" descr="Table&#10;&#10;Description automatically generated">
            <a:extLst>
              <a:ext uri="{FF2B5EF4-FFF2-40B4-BE49-F238E27FC236}">
                <a16:creationId xmlns:a16="http://schemas.microsoft.com/office/drawing/2014/main" id="{C12B3734-C925-4CA5-B441-08006AE06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41"/>
          <a:stretch/>
        </p:blipFill>
        <p:spPr bwMode="auto">
          <a:xfrm>
            <a:off x="793662" y="1898250"/>
            <a:ext cx="10556407" cy="2962507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028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FD756E-D02B-BA1E-01A3-7E33FA0F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Conclusion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68499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45D7CF-358A-46AE-BE36-6BFFF6D022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1718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light"/>
              </a:rPr>
              <a:t>All these capabilities are </a:t>
            </a:r>
            <a:r>
              <a:rPr lang="en-US" sz="2400" b="1" dirty="0">
                <a:cs typeface="Segoe UI Semilight"/>
              </a:rPr>
              <a:t>not supported in B2C tenants</a:t>
            </a:r>
            <a:endParaRPr lang="en-US" sz="2400" dirty="0">
              <a:cs typeface="Segoe UI Semi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Segoe UI Semilight"/>
              </a:rPr>
              <a:t>$search</a:t>
            </a:r>
            <a:r>
              <a:rPr lang="en-US" sz="2400" dirty="0">
                <a:cs typeface="Segoe UI Semilight"/>
              </a:rPr>
              <a:t> only limited to </a:t>
            </a:r>
            <a:r>
              <a:rPr lang="en-US" sz="2400" b="1" dirty="0" err="1">
                <a:cs typeface="Segoe UI Semilight"/>
              </a:rPr>
              <a:t>displayName</a:t>
            </a:r>
            <a:r>
              <a:rPr lang="en-US" sz="2400" dirty="0">
                <a:cs typeface="Segoe UI Semilight"/>
              </a:rPr>
              <a:t> and </a:t>
            </a:r>
            <a:r>
              <a:rPr lang="en-US" sz="2400" b="1" dirty="0">
                <a:cs typeface="Segoe UI Semilight"/>
              </a:rPr>
              <a:t>description</a:t>
            </a:r>
            <a:r>
              <a:rPr lang="en-US" sz="2400" dirty="0">
                <a:cs typeface="Segoe UI Semilight"/>
              </a:rPr>
              <a:t> properties for now, all the other properties default to the </a:t>
            </a:r>
            <a:r>
              <a:rPr lang="en-US" sz="2400" b="1" dirty="0" err="1">
                <a:cs typeface="Segoe UI Semilight"/>
              </a:rPr>
              <a:t>startsWith</a:t>
            </a:r>
            <a:r>
              <a:rPr lang="en-US" sz="2400" dirty="0">
                <a:cs typeface="Segoe UI Semilight"/>
              </a:rPr>
              <a:t> behavior.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light"/>
              </a:rPr>
              <a:t>endsWith</a:t>
            </a:r>
            <a:r>
              <a:rPr lang="en-US" sz="2400" dirty="0">
                <a:cs typeface="Segoe UI Semilight"/>
              </a:rPr>
              <a:t> </a:t>
            </a:r>
            <a:r>
              <a:rPr lang="en-US" sz="2400" b="1" dirty="0">
                <a:cs typeface="Segoe UI Semilight"/>
              </a:rPr>
              <a:t>$filter</a:t>
            </a:r>
            <a:r>
              <a:rPr lang="en-US" sz="2400" dirty="0">
                <a:cs typeface="Segoe UI Semilight"/>
              </a:rPr>
              <a:t> only </a:t>
            </a:r>
            <a:r>
              <a:rPr lang="en-US" sz="2400">
                <a:cs typeface="Segoe UI Semilight"/>
              </a:rPr>
              <a:t>limited to:</a:t>
            </a:r>
            <a:br>
              <a:rPr lang="en-US" sz="2400">
                <a:cs typeface="Segoe UI Semilight"/>
              </a:rPr>
            </a:br>
            <a:r>
              <a:rPr lang="en-US" sz="2400" b="1">
                <a:cs typeface="Segoe UI Semilight"/>
              </a:rPr>
              <a:t>mail</a:t>
            </a:r>
            <a:r>
              <a:rPr lang="en-US" sz="2400" dirty="0">
                <a:cs typeface="Segoe UI Semilight"/>
              </a:rPr>
              <a:t>, </a:t>
            </a:r>
            <a:r>
              <a:rPr lang="en-US" sz="2400" b="1" dirty="0" err="1">
                <a:cs typeface="Segoe UI Semilight"/>
              </a:rPr>
              <a:t>otherMails</a:t>
            </a:r>
            <a:r>
              <a:rPr lang="en-US" sz="2400" dirty="0">
                <a:cs typeface="Segoe UI Semilight"/>
              </a:rPr>
              <a:t>, </a:t>
            </a:r>
            <a:r>
              <a:rPr lang="en-US" sz="2400" b="1" dirty="0" err="1">
                <a:cs typeface="Segoe UI Semilight"/>
              </a:rPr>
              <a:t>userPrincipalName</a:t>
            </a:r>
            <a:r>
              <a:rPr lang="en-US" sz="2400" dirty="0">
                <a:cs typeface="Segoe UI Semilight"/>
              </a:rPr>
              <a:t> and </a:t>
            </a:r>
            <a:r>
              <a:rPr lang="en-US" sz="2400" b="1" dirty="0" err="1">
                <a:cs typeface="Segoe UI Semilight"/>
              </a:rPr>
              <a:t>proxyAddresses</a:t>
            </a:r>
            <a:endParaRPr lang="en-US" sz="2400" b="1" dirty="0">
              <a:cs typeface="Segoe UI Semi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light"/>
              </a:rPr>
              <a:t>No support for </a:t>
            </a:r>
            <a:r>
              <a:rPr lang="en-US" sz="2400" b="1" dirty="0">
                <a:cs typeface="Segoe UI Semilight"/>
              </a:rPr>
              <a:t>$expand</a:t>
            </a:r>
            <a:r>
              <a:rPr lang="en-US" sz="2400" dirty="0">
                <a:cs typeface="Segoe UI Semilight"/>
              </a:rPr>
              <a:t> (silently failing)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light"/>
              </a:rPr>
              <a:t>No support for </a:t>
            </a:r>
            <a:r>
              <a:rPr lang="en-US" sz="2400" b="1" dirty="0">
                <a:cs typeface="Segoe UI Semilight"/>
              </a:rPr>
              <a:t>$skip</a:t>
            </a:r>
            <a:r>
              <a:rPr lang="en-US" sz="2400" dirty="0">
                <a:cs typeface="Segoe UI Semilight"/>
              </a:rPr>
              <a:t> (only </a:t>
            </a:r>
            <a:r>
              <a:rPr lang="en-US" sz="2400" b="1" dirty="0">
                <a:cs typeface="Segoe UI Semilight"/>
              </a:rPr>
              <a:t>$</a:t>
            </a:r>
            <a:r>
              <a:rPr lang="en-US" sz="2400" b="1" dirty="0" err="1">
                <a:cs typeface="Segoe UI Semilight"/>
              </a:rPr>
              <a:t>skipToken</a:t>
            </a:r>
            <a:r>
              <a:rPr lang="en-US" sz="2400" dirty="0">
                <a:cs typeface="Segoe UI Semilight"/>
              </a:rPr>
              <a:t>)</a:t>
            </a:r>
            <a:endParaRPr lang="en-US" sz="2400" b="1" dirty="0">
              <a:cs typeface="Segoe UI Semi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Supports only </a:t>
            </a:r>
            <a:r>
              <a:rPr lang="en-US" sz="2400" b="1" dirty="0"/>
              <a:t>Eventual Consistency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77139-5023-491A-B419-C46558C3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Limitations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1634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45B1B9-7222-46FD-BA98-3DCD9E7A1AB8}"/>
              </a:ext>
            </a:extLst>
          </p:cNvPr>
          <p:cNvSpPr/>
          <p:nvPr/>
        </p:nvSpPr>
        <p:spPr>
          <a:xfrm>
            <a:off x="344905" y="1981200"/>
            <a:ext cx="11470106" cy="4283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B26A2-7D2C-419B-AA4C-F39F5892BF2C}"/>
              </a:ext>
            </a:extLst>
          </p:cNvPr>
          <p:cNvSpPr txBox="1"/>
          <p:nvPr/>
        </p:nvSpPr>
        <p:spPr>
          <a:xfrm>
            <a:off x="457200" y="2141621"/>
            <a:ext cx="9930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Advanced query capabilities on Azure AD directory objects - Microsoft Graph | Microsoft Docs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https://github.com/microsoftgraph/dotnet-aad-query-sample</a:t>
            </a:r>
            <a:endParaRPr lang="en-US"/>
          </a:p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To give feedback please fill </a:t>
            </a:r>
            <a:r>
              <a:rPr lang="en-US"/>
              <a:t>this survey:</a:t>
            </a:r>
            <a:br>
              <a:rPr lang="en-US"/>
            </a:br>
            <a:r>
              <a:rPr lang="en-US">
                <a:cs typeface="Segoe UI Semilight"/>
                <a:hlinkClick r:id="rId5"/>
              </a:rPr>
              <a:t>https://aka.ms/MsGraphAADSurveyComm</a:t>
            </a:r>
            <a:endParaRPr lang="en-US">
              <a:cs typeface="Segoe UI Semi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865EDE-3CEF-44FF-A9BE-994A4E0C7A50}"/>
              </a:ext>
            </a:extLst>
          </p:cNvPr>
          <p:cNvSpPr/>
          <p:nvPr/>
        </p:nvSpPr>
        <p:spPr>
          <a:xfrm>
            <a:off x="0" y="1"/>
            <a:ext cx="12192000" cy="1357408"/>
          </a:xfrm>
          <a:prstGeom prst="rect">
            <a:avLst/>
          </a:prstGeom>
          <a:solidFill>
            <a:srgbClr val="004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FBB8F-C42A-4262-BB2F-41BE8493EDFD}"/>
              </a:ext>
            </a:extLst>
          </p:cNvPr>
          <p:cNvSpPr txBox="1"/>
          <p:nvPr/>
        </p:nvSpPr>
        <p:spPr>
          <a:xfrm>
            <a:off x="344905" y="322845"/>
            <a:ext cx="97455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References and Additional Resources</a:t>
            </a:r>
          </a:p>
          <a:p>
            <a:endParaRPr lang="en-US"/>
          </a:p>
        </p:txBody>
      </p:sp>
      <p:pic>
        <p:nvPicPr>
          <p:cNvPr id="6" name="Picture 5" descr="A picture containing black, drawing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029603AF-7855-C7EE-FD2C-C78F91800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284" y="2909639"/>
            <a:ext cx="3625516" cy="362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1359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604" y="1524057"/>
            <a:ext cx="10926792" cy="4635115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algn="ctr"/>
            <a:r>
              <a:rPr lang="en-US" sz="2800">
                <a:latin typeface="Segoe UI"/>
                <a:cs typeface="Segoe UI Semibold"/>
              </a:rPr>
              <a:t>Recording will be available soon on the </a:t>
            </a:r>
          </a:p>
          <a:p>
            <a:pPr marL="0" indent="0" algn="ctr">
              <a:buNone/>
            </a:pPr>
            <a:r>
              <a:rPr lang="en-US" sz="2800">
                <a:solidFill>
                  <a:schemeClr val="accent1"/>
                </a:solidFill>
                <a:latin typeface="Segoe UI"/>
                <a:cs typeface="Segoe UI Semibold"/>
              </a:rPr>
              <a:t>Microsoft 365</a:t>
            </a:r>
            <a:r>
              <a:rPr lang="en-US" sz="2800">
                <a:latin typeface="Segoe UI"/>
                <a:cs typeface="Segoe UI Semibold"/>
              </a:rPr>
              <a:t> Community (PnP) YouTube channel</a:t>
            </a:r>
          </a:p>
          <a:p>
            <a:pPr marL="0" indent="0" algn="ctr">
              <a:buNone/>
            </a:pPr>
            <a:r>
              <a:rPr lang="en-US" sz="2800">
                <a:solidFill>
                  <a:schemeClr val="accent1"/>
                </a:solidFill>
                <a:latin typeface="Segoe UI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https://aka.ms/M365PnP/videos</a:t>
            </a:r>
            <a:endParaRPr lang="en-US" sz="2800">
              <a:solidFill>
                <a:schemeClr val="accent1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000" i="1">
                <a:solidFill>
                  <a:srgbClr val="0070C0"/>
                </a:solidFill>
                <a:latin typeface="Segoe UI"/>
                <a:cs typeface="Segoe UI Semibold"/>
              </a:rPr>
              <a:t>(subscribe today)</a:t>
            </a:r>
          </a:p>
          <a:p>
            <a:pPr algn="ctr"/>
            <a:endParaRPr lang="en-US" sz="2800">
              <a:latin typeface="Segoe UI"/>
              <a:cs typeface="Segoe UI Semibold"/>
            </a:endParaRPr>
          </a:p>
          <a:p>
            <a:pPr algn="ctr"/>
            <a:r>
              <a:rPr lang="en-US" sz="2800">
                <a:latin typeface="Segoe UI"/>
                <a:cs typeface="Segoe UI Semibold"/>
              </a:rPr>
              <a:t>Follow us on Twitter </a:t>
            </a:r>
          </a:p>
          <a:p>
            <a:pPr algn="ctr"/>
            <a:r>
              <a:rPr lang="en-US" sz="2800">
                <a:solidFill>
                  <a:srgbClr val="0070C0"/>
                </a:solidFill>
                <a:latin typeface="Segoe UI"/>
                <a:cs typeface="Segoe UI Semibold"/>
              </a:rPr>
              <a:t>@Microsoft365Dev and @azuread</a:t>
            </a:r>
          </a:p>
          <a:p>
            <a:pPr algn="ctr"/>
            <a:endParaRPr lang="en-US" sz="2800">
              <a:latin typeface="Segoe UI"/>
              <a:cs typeface="Segoe UI Semibold"/>
            </a:endParaRPr>
          </a:p>
          <a:p>
            <a:pPr algn="ctr"/>
            <a:r>
              <a:rPr lang="en-US" sz="2800">
                <a:latin typeface="Segoe UI"/>
                <a:cs typeface="Segoe UI Semibold"/>
              </a:rPr>
              <a:t>Next call: </a:t>
            </a:r>
            <a:r>
              <a:rPr lang="en-US" sz="2800" b="1">
                <a:latin typeface="Segoe UI"/>
                <a:cs typeface="Segoe UI Semibold"/>
              </a:rPr>
              <a:t>June 16th at 9:00am PT</a:t>
            </a:r>
            <a:endParaRPr lang="en-US" sz="2800" b="1">
              <a:latin typeface="Segoe UI"/>
              <a:cs typeface="Segoe UI"/>
            </a:endParaRPr>
          </a:p>
          <a:p>
            <a:pPr algn="ctr"/>
            <a:r>
              <a:rPr lang="en-US" sz="2400">
                <a:solidFill>
                  <a:srgbClr val="0070C0"/>
                </a:solidFill>
                <a:latin typeface="Segoe UI"/>
                <a:cs typeface="Segoe UI Semibold"/>
                <a:hlinkClick r:id="rId4"/>
              </a:rPr>
              <a:t>https://aka.ms/IDDevCommunityCalendar</a:t>
            </a:r>
            <a:r>
              <a:rPr lang="en-US" sz="2400">
                <a:solidFill>
                  <a:srgbClr val="0070C0"/>
                </a:solidFill>
                <a:latin typeface="Segoe UI"/>
                <a:cs typeface="Segoe UI Semibold"/>
              </a:rPr>
              <a:t> </a:t>
            </a:r>
            <a:endParaRPr lang="en-US" sz="2400">
              <a:cs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18" y="382853"/>
            <a:ext cx="11655840" cy="899665"/>
          </a:xfrm>
        </p:spPr>
        <p:txBody>
          <a:bodyPr/>
          <a:lstStyle/>
          <a:p>
            <a:r>
              <a:rPr lang="en-US">
                <a:cs typeface="Segoe UI Semibold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487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CFFC73D-0275-4633-B626-211384EAF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r="8057"/>
          <a:stretch/>
        </p:blipFill>
        <p:spPr bwMode="auto">
          <a:xfrm>
            <a:off x="5920571" y="920565"/>
            <a:ext cx="6122494" cy="3586177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2F20A1-B789-4BE5-83A3-E063807E178D}"/>
              </a:ext>
            </a:extLst>
          </p:cNvPr>
          <p:cNvSpPr/>
          <p:nvPr/>
        </p:nvSpPr>
        <p:spPr bwMode="auto">
          <a:xfrm>
            <a:off x="6021198" y="855195"/>
            <a:ext cx="5817876" cy="3651547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5445A3-5759-4F5A-A272-50A07CA86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97" y="6062449"/>
            <a:ext cx="1603236" cy="5897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EE522-6672-435D-A47F-0B904BCE8C3A}"/>
              </a:ext>
            </a:extLst>
          </p:cNvPr>
          <p:cNvSpPr txBox="1"/>
          <p:nvPr/>
        </p:nvSpPr>
        <p:spPr>
          <a:xfrm>
            <a:off x="834297" y="2459268"/>
            <a:ext cx="5005777" cy="1577702"/>
          </a:xfrm>
          <a:prstGeom prst="rect">
            <a:avLst/>
          </a:prstGeom>
          <a:noFill/>
        </p:spPr>
        <p:txBody>
          <a:bodyPr wrap="square" lIns="179285" tIns="143428" rIns="179285" bIns="143428" rtlCol="0" anchor="t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00">
                <a:solidFill>
                  <a:schemeClr val="accent2"/>
                </a:solidFill>
                <a:latin typeface="Segoe UI Semibold"/>
                <a:cs typeface="Segoe UI Semibold"/>
              </a:rPr>
              <a:t>Microsoft Identity</a:t>
            </a:r>
            <a:r>
              <a:rPr lang="en-US" sz="3100">
                <a:solidFill>
                  <a:srgbClr val="D83B01"/>
                </a:solidFill>
                <a:latin typeface="Segoe UI Semibold"/>
                <a:cs typeface="Segoe UI Semibold"/>
              </a:rPr>
              <a:t> </a:t>
            </a:r>
            <a:r>
              <a:rPr lang="en-US" sz="3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/>
                <a:cs typeface="Segoe UI Semibold"/>
              </a:rPr>
              <a:t>dev community call 19</a:t>
            </a:r>
            <a:r>
              <a:rPr lang="en-US" sz="3100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/>
                <a:cs typeface="Segoe UI Semibold"/>
              </a:rPr>
              <a:t>th</a:t>
            </a:r>
            <a:r>
              <a:rPr lang="en-US" sz="3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/>
                <a:cs typeface="Segoe UI Semibold"/>
              </a:rPr>
              <a:t> of May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FA7B27-7C85-4A99-BA50-300BCE1548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98750" y="647508"/>
            <a:ext cx="6444942" cy="4148212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DC9130-0E80-47F6-B498-A08FD9E2606E}"/>
              </a:ext>
            </a:extLst>
          </p:cNvPr>
          <p:cNvSpPr/>
          <p:nvPr/>
        </p:nvSpPr>
        <p:spPr>
          <a:xfrm>
            <a:off x="6162115" y="998955"/>
            <a:ext cx="4664572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Microsoft Graph’s advanced capabilities for querying directory objects</a:t>
            </a:r>
          </a:p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- Luca Spolidoro (Microsoft)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C79F43-80FD-434A-8F0D-B3A8A8137A88}"/>
              </a:ext>
            </a:extLst>
          </p:cNvPr>
          <p:cNvSpPr/>
          <p:nvPr/>
        </p:nvSpPr>
        <p:spPr>
          <a:xfrm>
            <a:off x="936679" y="4162094"/>
            <a:ext cx="4681575" cy="6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65">
                <a:solidFill>
                  <a:schemeClr val="tx2">
                    <a:lumMod val="90000"/>
                    <a:lumOff val="10000"/>
                  </a:schemeClr>
                </a:solidFill>
                <a:latin typeface="Open Sans"/>
              </a:rPr>
              <a:t>Download recurrent invite from https://aka.ms/IDDevCommunityCalendar</a:t>
            </a:r>
            <a:endParaRPr lang="en-US" sz="1765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AutoShape 2" descr="Implement Microsoft identity – Associate - Learn | Microsoft Docs">
            <a:extLst>
              <a:ext uri="{FF2B5EF4-FFF2-40B4-BE49-F238E27FC236}">
                <a16:creationId xmlns:a16="http://schemas.microsoft.com/office/drawing/2014/main" id="{C2F187F6-58DE-4458-9233-E126EC1040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597" y="3279597"/>
            <a:ext cx="298808" cy="2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FI" sz="1765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D02823-3EF8-4A35-B0AC-C754163CDA2E}"/>
              </a:ext>
            </a:extLst>
          </p:cNvPr>
          <p:cNvSpPr/>
          <p:nvPr/>
        </p:nvSpPr>
        <p:spPr bwMode="auto">
          <a:xfrm>
            <a:off x="1002782" y="1965878"/>
            <a:ext cx="2675917" cy="45258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2353" b="1" spc="294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</a:t>
            </a:r>
            <a:r>
              <a:rPr lang="en-FI" sz="2353" b="1" spc="294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</a:t>
            </a:r>
            <a:r>
              <a:rPr lang="en-US" sz="2353" b="1" spc="294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</a:t>
            </a:r>
            <a:r>
              <a:rPr lang="en-FI" sz="2353" b="1" spc="294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2353" b="1" spc="294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</a:t>
            </a:r>
            <a:r>
              <a:rPr lang="en-FI" sz="2353" b="1" spc="294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</a:t>
            </a:r>
            <a:r>
              <a:rPr lang="en-US" sz="2353" b="1" spc="294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</a:t>
            </a:r>
            <a:r>
              <a:rPr lang="en-FI" sz="2353" b="1" spc="294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</a:t>
            </a:r>
            <a:r>
              <a:rPr lang="en-US" sz="2353" b="1" spc="294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502758982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3CB2FD2-EFF9-4635-A19A-6AB317D7A61A}"/>
              </a:ext>
            </a:extLst>
          </p:cNvPr>
          <p:cNvSpPr txBox="1">
            <a:spLocks/>
          </p:cNvSpPr>
          <p:nvPr/>
        </p:nvSpPr>
        <p:spPr>
          <a:xfrm>
            <a:off x="973314" y="1230580"/>
            <a:ext cx="10878589" cy="513541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267" kern="120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0641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8128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21923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62564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6A256-C89F-B512-61C9-487373A6A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05349" y="2737973"/>
            <a:ext cx="6506727" cy="1060316"/>
          </a:xfrm>
        </p:spPr>
        <p:txBody>
          <a:bodyPr/>
          <a:lstStyle/>
          <a:p>
            <a:pPr algn="ctr"/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17971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C4E0C-33BD-49A5-A384-139896DCE8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63" y="129484"/>
            <a:ext cx="11998037" cy="812625"/>
          </a:xfrm>
        </p:spPr>
        <p:txBody>
          <a:bodyPr/>
          <a:lstStyle/>
          <a:p>
            <a:r>
              <a:rPr lang="en-SE"/>
              <a:t>Agenda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3CB2FD2-EFF9-4635-A19A-6AB317D7A61A}"/>
              </a:ext>
            </a:extLst>
          </p:cNvPr>
          <p:cNvSpPr txBox="1">
            <a:spLocks/>
          </p:cNvSpPr>
          <p:nvPr/>
        </p:nvSpPr>
        <p:spPr>
          <a:xfrm>
            <a:off x="973314" y="1230580"/>
            <a:ext cx="10878589" cy="513541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267" kern="120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0641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8128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21923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62564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DDE91D47-8675-F854-C9D0-1A6D4BF99C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7439788"/>
                  </p:ext>
                </p:extLst>
              </p:nvPr>
            </p:nvGraphicFramePr>
            <p:xfrm>
              <a:off x="1191986" y="414913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EDB3FE5D-6AFC-46D9-8BBA-B242D124DFDC}">
                    <psez:zmPr id="{D7D9C29E-9E65-4B80-A307-523F9DBD0FC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DE91D47-8675-F854-C9D0-1A6D4BF99C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1986" y="4149139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99485C68-A397-2862-EA29-A5E116E975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6200967"/>
                  </p:ext>
                </p:extLst>
              </p:nvPr>
            </p:nvGraphicFramePr>
            <p:xfrm>
              <a:off x="4572001" y="414913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76B6328-2DB4-4E6A-A210-619068866C87}">
                    <psez:zmPr id="{901378D5-BB3B-45E8-BDFC-56A87B325CA7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9485C68-A397-2862-EA29-A5E116E975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2001" y="4149139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43E94DED-A83D-8980-03CF-D1639F5D7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8008570"/>
                  </p:ext>
                </p:extLst>
              </p:nvPr>
            </p:nvGraphicFramePr>
            <p:xfrm>
              <a:off x="7952015" y="414913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C7F407A-2FEC-4999-A3C7-790D8F8D57DF}">
                    <psez:zmPr id="{DC78F0EB-186E-4E06-9D4F-38F03DCD0B23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3E94DED-A83D-8980-03CF-D1639F5D7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52015" y="4149139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E40B4462-C259-864E-79CD-28CF8E8B41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3701273"/>
                  </p:ext>
                </p:extLst>
              </p:nvPr>
            </p:nvGraphicFramePr>
            <p:xfrm>
              <a:off x="2861968" y="177845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8FFC8DC-F014-4273-9FA7-AC73A1B0B639}">
                    <psez:zmPr id="{5147DB2B-FDB2-4A9B-A4BD-629628D3F3D7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40B4462-C259-864E-79CD-28CF8E8B41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61968" y="1778459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D84FA307-CFCB-9187-8CF0-08C6179603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4967379"/>
                  </p:ext>
                </p:extLst>
              </p:nvPr>
            </p:nvGraphicFramePr>
            <p:xfrm>
              <a:off x="6272793" y="177845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F703CAD-A355-425F-9856-80E5EDD0102C}">
                    <psez:zmPr id="{30430F17-813A-4684-B420-238A348A89D2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84FA307-CFCB-9187-8CF0-08C6179603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72793" y="1778459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663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F447CA0-D682-8622-EDA9-8B3A7041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US"/>
              <a:t>What are the advanced query capabilities?</a:t>
            </a:r>
          </a:p>
        </p:txBody>
      </p:sp>
    </p:spTree>
    <p:extLst>
      <p:ext uri="{BB962C8B-B14F-4D97-AF65-F5344CB8AC3E}">
        <p14:creationId xmlns:p14="http://schemas.microsoft.com/office/powerpoint/2010/main" val="172432423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64E9-9B7F-45EC-A4FD-09A13BD4C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60015"/>
          </a:xfrm>
        </p:spPr>
        <p:txBody>
          <a:bodyPr/>
          <a:lstStyle/>
          <a:p>
            <a:r>
              <a:rPr lang="en-US"/>
              <a:t>$count, $filter, $search, $</a:t>
            </a:r>
            <a:r>
              <a:rPr lang="en-US" err="1"/>
              <a:t>orderBy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DCF17-0616-4634-B449-772931289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2"/>
            <a:ext cx="11018519" cy="461665"/>
          </a:xfrm>
        </p:spPr>
        <p:txBody>
          <a:bodyPr/>
          <a:lstStyle/>
          <a:p>
            <a:r>
              <a:rPr lang="en-US"/>
              <a:t>We added new capabilities to pre-existing </a:t>
            </a:r>
            <a:r>
              <a:rPr lang="en-US">
                <a:hlinkClick r:id="rId3"/>
              </a:rPr>
              <a:t>Directory Objects</a:t>
            </a:r>
            <a:r>
              <a:rPr lang="en-US"/>
              <a:t> and their links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92D92CCD-476C-3BA2-53E3-BA1D87F669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028140"/>
              </p:ext>
            </p:extLst>
          </p:nvPr>
        </p:nvGraphicFramePr>
        <p:xfrm>
          <a:off x="332050" y="1938721"/>
          <a:ext cx="11522815" cy="4887723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824684">
                  <a:extLst>
                    <a:ext uri="{9D8B030D-6E8A-4147-A177-3AD203B41FA5}">
                      <a16:colId xmlns:a16="http://schemas.microsoft.com/office/drawing/2014/main" val="1481949481"/>
                    </a:ext>
                  </a:extLst>
                </a:gridCol>
                <a:gridCol w="8698131">
                  <a:extLst>
                    <a:ext uri="{9D8B030D-6E8A-4147-A177-3AD203B41FA5}">
                      <a16:colId xmlns:a16="http://schemas.microsoft.com/office/drawing/2014/main" val="4133108949"/>
                    </a:ext>
                  </a:extLst>
                </a:gridCol>
              </a:tblGrid>
              <a:tr h="289325">
                <a:tc>
                  <a:txBody>
                    <a:bodyPr/>
                    <a:lstStyle/>
                    <a:p>
                      <a:r>
                        <a:rPr lang="en-US" sz="160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Navigation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002262"/>
                  </a:ext>
                </a:extLst>
              </a:tr>
              <a:tr h="3135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Administrative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93173"/>
                  </a:ext>
                </a:extLst>
              </a:tr>
              <a:tr h="3135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owners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446245"/>
                  </a:ext>
                </a:extLst>
              </a:tr>
              <a:tr h="3135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/>
                        <a:t>memberOf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transitiveMemberOf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269243"/>
                  </a:ext>
                </a:extLst>
              </a:tr>
              <a:tr h="3135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/>
                        <a:t>memberOf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transitiveMemberOf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registeredUsers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registeredOwners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21173"/>
                  </a:ext>
                </a:extLst>
              </a:tr>
              <a:tr h="5668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members, </a:t>
                      </a:r>
                      <a:r>
                        <a:rPr lang="en-US" sz="1800" err="1"/>
                        <a:t>transitiveMembers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memberOf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transitiveMemberOf</a:t>
                      </a:r>
                      <a:r>
                        <a:rPr lang="en-US" sz="1800"/>
                        <a:t>, owners, </a:t>
                      </a:r>
                      <a:r>
                        <a:rPr lang="en-US" sz="1800" err="1"/>
                        <a:t>appRoleAssignments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822899"/>
                  </a:ext>
                </a:extLst>
              </a:tr>
              <a:tr h="5668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Service principal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/>
                        <a:t>memberOf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transitiveMemberOf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appRoleAssignments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appRoleAssignmentsTo</a:t>
                      </a:r>
                      <a:r>
                        <a:rPr lang="en-US" sz="1800"/>
                        <a:t>, oAuth2PermissionGrant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054345"/>
                  </a:ext>
                </a:extLst>
              </a:tr>
              <a:tr h="8200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/>
                        <a:t>memberOf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transitiveMemberOf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ownedObjects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registeredDevices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ownedDevices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transitiveManagers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directReports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transitiveReports</a:t>
                      </a:r>
                      <a:r>
                        <a:rPr lang="en-US" sz="1800"/>
                        <a:t>, </a:t>
                      </a:r>
                      <a:r>
                        <a:rPr lang="en-US" sz="1800" err="1"/>
                        <a:t>appRoleAssignments</a:t>
                      </a:r>
                      <a:r>
                        <a:rPr lang="en-US" sz="1800"/>
                        <a:t>, oAuth2PermissionGrant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03287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oauth2PermissionGrant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64725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65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transitiveRoleAssignments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624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4283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A3D3-2AA9-4DF0-BF9C-87B19F92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0340148" cy="1107996"/>
          </a:xfrm>
        </p:spPr>
        <p:txBody>
          <a:bodyPr/>
          <a:lstStyle/>
          <a:p>
            <a:r>
              <a:rPr lang="en-CA"/>
              <a:t>What’s your experience with Directory Objects in Microsoft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19DE4-2867-4856-B42C-9E1917ECA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699953"/>
            <a:ext cx="11018838" cy="335514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CA"/>
              <a:t>Use the chat (pick one):</a:t>
            </a:r>
          </a:p>
          <a:p>
            <a:pPr marL="457200" indent="-457200">
              <a:lnSpc>
                <a:spcPts val="5000"/>
              </a:lnSpc>
              <a:buFont typeface="+mj-lt"/>
              <a:buAutoNum type="alphaUcPeriod"/>
            </a:pPr>
            <a:r>
              <a:rPr lang="en-CA"/>
              <a:t>One or more applications in production using it</a:t>
            </a:r>
          </a:p>
          <a:p>
            <a:pPr marL="457200" indent="-457200">
              <a:lnSpc>
                <a:spcPts val="5000"/>
              </a:lnSpc>
              <a:buSzPct val="100000"/>
              <a:buFont typeface="+mj-lt"/>
              <a:buAutoNum type="alphaUcPeriod"/>
            </a:pPr>
            <a:r>
              <a:rPr lang="en-CA"/>
              <a:t>Built a proof a concept / test app using it</a:t>
            </a:r>
          </a:p>
          <a:p>
            <a:pPr marL="457200" indent="-457200">
              <a:lnSpc>
                <a:spcPts val="5000"/>
              </a:lnSpc>
              <a:buFont typeface="+mj-lt"/>
              <a:buAutoNum type="alphaUcPeriod"/>
            </a:pPr>
            <a:r>
              <a:rPr lang="en-CA"/>
              <a:t>Never used / never heard of it before</a:t>
            </a:r>
          </a:p>
          <a:p>
            <a:pPr marL="457200" indent="-457200">
              <a:lnSpc>
                <a:spcPts val="5000"/>
              </a:lnSpc>
              <a:buFont typeface="+mj-lt"/>
              <a:buAutoNum type="alphaUcPeriod"/>
            </a:pPr>
            <a:r>
              <a:rPr lang="en-CA"/>
              <a:t>Tried it but I was blocked because… (can you tell us why?)</a:t>
            </a:r>
          </a:p>
        </p:txBody>
      </p:sp>
    </p:spTree>
    <p:extLst>
      <p:ext uri="{BB962C8B-B14F-4D97-AF65-F5344CB8AC3E}">
        <p14:creationId xmlns:p14="http://schemas.microsoft.com/office/powerpoint/2010/main" val="39192711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B8BF-1046-46A6-989B-ED070381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Quick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34F9-FA0B-40ED-B042-7D509AE36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660" y="2413000"/>
            <a:ext cx="7603579" cy="38259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457200" algn="l"/>
              </a:tabLs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Execute a request using Mezzo Service</a:t>
            </a:r>
          </a:p>
          <a:p>
            <a:pPr marL="0"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1600" b="0" i="0" u="none" strike="noStrike" cap="none" normalizeH="0" baseline="0">
              <a:ln>
                <a:noFill/>
              </a:ln>
              <a:effectLst/>
            </a:endParaRPr>
          </a:p>
          <a:p>
            <a:pPr marL="571500" indent="-342900" font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SzTx/>
              <a:buFont typeface="+mj-lt"/>
              <a:buAutoNum type="arabicPeriod"/>
              <a:tabLst>
                <a:tab pos="457200" algn="l"/>
              </a:tabLs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Go to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hlinkClick r:id="rId3"/>
              </a:rPr>
              <a:t>Graph Explorer</a:t>
            </a:r>
            <a:endParaRPr kumimoji="0" lang="en-US" altLang="en-US" sz="1600" b="0" i="0" u="none" strike="noStrike" cap="none" normalizeH="0" baseline="0">
              <a:ln>
                <a:noFill/>
              </a:ln>
              <a:effectLst/>
            </a:endParaRPr>
          </a:p>
          <a:p>
            <a:pPr marL="571500" indent="-342900" font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SzTx/>
              <a:buFont typeface="+mj-lt"/>
              <a:buAutoNum type="arabicPeriod"/>
              <a:tabLst>
                <a:tab pos="457200" algn="l"/>
              </a:tabLs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Add Qu</a:t>
            </a:r>
            <a:r>
              <a:rPr lang="en-US" altLang="en-US" sz="1600"/>
              <a:t>ery str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ing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</a:br>
            <a:r>
              <a:rPr lang="en-US" altLang="en-US" sz="1600" b="1">
                <a:latin typeface="Consolas" panose="020B0609020204030204" pitchFamily="49" charset="0"/>
              </a:rPr>
              <a:t>$count=true</a:t>
            </a:r>
            <a:endParaRPr kumimoji="0" lang="en-US" altLang="en-US" sz="16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571500" indent="-342900" font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SzTx/>
              <a:buFont typeface="+mj-lt"/>
              <a:buAutoNum type="arabicPeriod"/>
              <a:tabLst>
                <a:tab pos="457200" algn="l"/>
              </a:tabLs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Add Request header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600" b="1" i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ConsistencyLevel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=eventual</a:t>
            </a:r>
            <a:endParaRPr kumimoji="0" lang="en-US" altLang="en-US" sz="16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571500" indent="-342900" font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SzTx/>
              <a:buFont typeface="+mj-lt"/>
              <a:buAutoNum type="arabicPeriod"/>
              <a:tabLst>
                <a:tab pos="457200" algn="l"/>
              </a:tabLs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Run the query</a:t>
            </a:r>
          </a:p>
          <a:p>
            <a:pPr marL="0"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457200" algn="l"/>
              </a:tabLst>
            </a:pPr>
            <a:endParaRPr lang="en-US" altLang="en-US" sz="1600"/>
          </a:p>
          <a:p>
            <a:pPr marL="0"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457200" algn="l"/>
              </a:tabLst>
            </a:pPr>
            <a:endParaRPr kumimoji="0" lang="en-US" altLang="en-US" sz="16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457200" algn="l"/>
              </a:tabLs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Sample Query: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hlinkClick r:id="rId4"/>
              </a:rPr>
              <a:t>GET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 https://graph.microsoft.com/v1.0/users?$count=true</a:t>
            </a:r>
          </a:p>
        </p:txBody>
      </p:sp>
      <p:pic>
        <p:nvPicPr>
          <p:cNvPr id="3074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FA6C6B-9484-4E40-A76E-7435F5BE7A1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4240" y="2780068"/>
            <a:ext cx="6601569" cy="224453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255BA-01D3-4D04-9FA0-69DDC531B2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375" b="21915"/>
          <a:stretch/>
        </p:blipFill>
        <p:spPr>
          <a:xfrm>
            <a:off x="4478129" y="2296345"/>
            <a:ext cx="6781800" cy="282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7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E43DF0-4CB0-F761-3C17-94F168C95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US"/>
              <a:t>Under the hood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202745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8AB6343129784FA00118D10529444B" ma:contentTypeVersion="22" ma:contentTypeDescription="Create a new document." ma:contentTypeScope="" ma:versionID="d1496fdf3746633737a51c9044442d73">
  <xsd:schema xmlns:xsd="http://www.w3.org/2001/XMLSchema" xmlns:xs="http://www.w3.org/2001/XMLSchema" xmlns:p="http://schemas.microsoft.com/office/2006/metadata/properties" xmlns:ns1="http://schemas.microsoft.com/sharepoint/v3" xmlns:ns2="95d1ecc1-88f4-410b-b6a1-40eb4204ff32" xmlns:ns3="288535dc-5cf7-436d-b019-5d2791ed590b" xmlns:ns4="230e9df3-be65-4c73-a93b-d1236ebd677e" targetNamespace="http://schemas.microsoft.com/office/2006/metadata/properties" ma:root="true" ma:fieldsID="1db8eb1a12d68958ceaf254e016378aa" ns1:_="" ns2:_="" ns3:_="" ns4:_="">
    <xsd:import namespace="http://schemas.microsoft.com/sharepoint/v3"/>
    <xsd:import namespace="95d1ecc1-88f4-410b-b6a1-40eb4204ff32"/>
    <xsd:import namespace="288535dc-5cf7-436d-b019-5d2791ed590b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4:TaxCatchAll" minOccurs="0"/>
                <xsd:element ref="ns2:MediaLengthInSeconds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d1ecc1-88f4-410b-b6a1-40eb4204ff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LengthInSeconds" ma:index="25" nillable="true" ma:displayName="Length (seconds)" ma:hidden="true" ma:internalName="MediaLengthInSeconds" ma:readOnly="true">
      <xsd:simpleType>
        <xsd:restriction base="dms:Unknown"/>
      </xsd:simpleType>
    </xsd:element>
    <xsd:element name="ImageTagsTaxHTField" ma:index="27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535dc-5cf7-436d-b019-5d2791ed590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61de13ad-61a2-4495-990d-dc3a1e232d46}" ma:internalName="TaxCatchAll" ma:showField="CatchAllData" ma:web="288535dc-5cf7-436d-b019-5d2791ed59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5d1ecc1-88f4-410b-b6a1-40eb4204ff32" xsi:nil="true"/>
    <SharedWithUsers xmlns="288535dc-5cf7-436d-b019-5d2791ed590b">
      <UserInfo>
        <DisplayName>Avery Dunn</DisplayName>
        <AccountId>38599</AccountId>
        <AccountType/>
      </UserInfo>
      <UserInfo>
        <DisplayName>Steven Soneff</DisplayName>
        <AccountId>5804</AccountId>
        <AccountType/>
      </UserInfo>
      <UserInfo>
        <DisplayName>Asir Vedamuthu Selvasingh</DisplayName>
        <AccountId>1658</AccountId>
        <AccountType/>
      </UserInfo>
    </SharedWithUsers>
    <TaxCatchAll xmlns="230e9df3-be65-4c73-a93b-d1236ebd677e" xsi:nil="true"/>
    <ImageTagsTaxHTField xmlns="95d1ecc1-88f4-410b-b6a1-40eb4204ff32">
      <Terms xmlns="http://schemas.microsoft.com/office/infopath/2007/PartnerControls"/>
    </ImageTagsTaxHTField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FB5869-6C0B-45B8-8206-B17C31E737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5d1ecc1-88f4-410b-b6a1-40eb4204ff32"/>
    <ds:schemaRef ds:uri="288535dc-5cf7-436d-b019-5d2791ed590b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45E1AE-C3A4-404D-BD12-9AA401B2D467}">
  <ds:schemaRefs>
    <ds:schemaRef ds:uri="http://schemas.microsoft.com/office/2006/metadata/properties"/>
    <ds:schemaRef ds:uri="http://schemas.microsoft.com/office/infopath/2007/PartnerControls"/>
    <ds:schemaRef ds:uri="95d1ecc1-88f4-410b-b6a1-40eb4204ff32"/>
    <ds:schemaRef ds:uri="288535dc-5cf7-436d-b019-5d2791ed590b"/>
    <ds:schemaRef ds:uri="230e9df3-be65-4c73-a93b-d1236ebd677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1E27CB0-789D-4FB2-A58C-A7034980055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1753</Words>
  <Application>Microsoft Office PowerPoint</Application>
  <PresentationFormat>Widescreen</PresentationFormat>
  <Paragraphs>244</Paragraphs>
  <Slides>30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-apple-system</vt:lpstr>
      <vt:lpstr>Arial</vt:lpstr>
      <vt:lpstr>Calibri</vt:lpstr>
      <vt:lpstr>Cascadia Code</vt:lpstr>
      <vt:lpstr>Consolas</vt:lpstr>
      <vt:lpstr>Open Sans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5-50033_TR23_BO_CT_Template</vt:lpstr>
      <vt:lpstr>PowerPoint Presentation</vt:lpstr>
      <vt:lpstr>Introduction</vt:lpstr>
      <vt:lpstr>PowerPoint Presentation</vt:lpstr>
      <vt:lpstr>PowerPoint Presentation</vt:lpstr>
      <vt:lpstr>What are the advanced query capabilities?</vt:lpstr>
      <vt:lpstr>$count, $filter, $search, $orderBy</vt:lpstr>
      <vt:lpstr>What’s your experience with Directory Objects in Microsoft Graph?</vt:lpstr>
      <vt:lpstr>Quick Start</vt:lpstr>
      <vt:lpstr>Under the hood</vt:lpstr>
      <vt:lpstr>From Graph to AAD Store</vt:lpstr>
      <vt:lpstr>Eventual Consistency </vt:lpstr>
      <vt:lpstr>Consistency models in AAD</vt:lpstr>
      <vt:lpstr>Why the magic parameters?</vt:lpstr>
      <vt:lpstr>Handling eventual consistency</vt:lpstr>
      <vt:lpstr>Query Examples</vt:lpstr>
      <vt:lpstr>Sample Queries – $Count</vt:lpstr>
      <vt:lpstr>Sample Queries – $Search (1/2)</vt:lpstr>
      <vt:lpstr>Sample Queries – $Search (2/2)</vt:lpstr>
      <vt:lpstr>Sample Queries – Collection $filter</vt:lpstr>
      <vt:lpstr>Sample Queries – $OrderBy</vt:lpstr>
      <vt:lpstr>Sample Queries – $Batch</vt:lpstr>
      <vt:lpstr>SDK Support</vt:lpstr>
      <vt:lpstr>PowerShell support</vt:lpstr>
      <vt:lpstr>MSGraph PowerShell Quick start</vt:lpstr>
      <vt:lpstr>.NET SDK</vt:lpstr>
      <vt:lpstr>Conclusion</vt:lpstr>
      <vt:lpstr>Current Limitations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Didun Ayodeji</dc:creator>
  <cp:lastModifiedBy>Andrew Benson</cp:lastModifiedBy>
  <cp:revision>1</cp:revision>
  <dcterms:created xsi:type="dcterms:W3CDTF">2022-04-21T18:11:44Z</dcterms:created>
  <dcterms:modified xsi:type="dcterms:W3CDTF">2022-06-03T20:46:00Z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ContentBits">
    <vt:lpwstr>0</vt:lpwstr>
  </property>
  <property fmtid="{D5CDD505-2E9C-101B-9397-08002B2CF9AE}" pid="4" name="MSIP_Label_f42aa342-8706-4288-bd11-ebb85995028c_SetDate">
    <vt:lpwstr>2020-08-20T15:55:23Z</vt:lpwstr>
  </property>
  <property fmtid="{D5CDD505-2E9C-101B-9397-08002B2CF9AE}" pid="5" name="MSIP_Label_f42aa342-8706-4288-bd11-ebb85995028c_ActionId">
    <vt:lpwstr>276da921-a581-43bd-bd1e-2c30ae59bede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Method">
    <vt:lpwstr>Standard</vt:lpwstr>
  </property>
  <property fmtid="{D5CDD505-2E9C-101B-9397-08002B2CF9AE}" pid="9" name="ContentTypeId">
    <vt:lpwstr>0x010100048AB6343129784FA00118D10529444B</vt:lpwstr>
  </property>
  <property fmtid="{D5CDD505-2E9C-101B-9397-08002B2CF9AE}" pid="10" name="MediaServiceAITags">
    <vt:lpwstr/>
  </property>
  <property fmtid="{D5CDD505-2E9C-101B-9397-08002B2CF9AE}" pid="11" name="MediaServiceImageTags">
    <vt:lpwstr/>
  </property>
</Properties>
</file>